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314F3-E60C-49E8-879F-3F42DF8CC087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C968A-CABD-4A90-B9EC-4E265BA38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73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C968A-CABD-4A90-B9EC-4E265BA386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08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3E81-BD37-44C5-9285-44D8B2A926EF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3A03-4D43-4DD9-A5F1-F450D5861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3E81-BD37-44C5-9285-44D8B2A926EF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3A03-4D43-4DD9-A5F1-F450D5861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3E81-BD37-44C5-9285-44D8B2A926EF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3A03-4D43-4DD9-A5F1-F450D586160D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3E81-BD37-44C5-9285-44D8B2A926EF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3A03-4D43-4DD9-A5F1-F450D58616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3E81-BD37-44C5-9285-44D8B2A926EF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3A03-4D43-4DD9-A5F1-F450D5861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3E81-BD37-44C5-9285-44D8B2A926EF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3A03-4D43-4DD9-A5F1-F450D586160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3E81-BD37-44C5-9285-44D8B2A926EF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3A03-4D43-4DD9-A5F1-F450D5861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3E81-BD37-44C5-9285-44D8B2A926EF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3A03-4D43-4DD9-A5F1-F450D5861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3E81-BD37-44C5-9285-44D8B2A926EF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3A03-4D43-4DD9-A5F1-F450D5861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3E81-BD37-44C5-9285-44D8B2A926EF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3A03-4D43-4DD9-A5F1-F450D586160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3E81-BD37-44C5-9285-44D8B2A926EF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C3A03-4D43-4DD9-A5F1-F450D586160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F7E3E81-BD37-44C5-9285-44D8B2A926EF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D0C3A03-4D43-4DD9-A5F1-F450D586160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5400"/>
            <a:ext cx="8229600" cy="22098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Integration of NCM into a PCP Practice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781800" cy="1625599"/>
          </a:xfrm>
        </p:spPr>
        <p:txBody>
          <a:bodyPr>
            <a:noAutofit/>
          </a:bodyPr>
          <a:lstStyle/>
          <a:p>
            <a:r>
              <a:rPr lang="en-US" sz="3200" dirty="0" smtClean="0"/>
              <a:t>Shirley A. Carter, RN, BSN</a:t>
            </a:r>
          </a:p>
          <a:p>
            <a:r>
              <a:rPr lang="en-US" sz="3200" dirty="0" smtClean="0"/>
              <a:t>Director of Clinical Quality &amp; </a:t>
            </a:r>
            <a:r>
              <a:rPr lang="en-US" sz="3200" smtClean="0"/>
              <a:t>Care Management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5185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1. </a:t>
            </a:r>
            <a:r>
              <a:rPr lang="en-US" sz="5400" dirty="0" smtClean="0"/>
              <a:t>Know the practice</a:t>
            </a:r>
          </a:p>
          <a:p>
            <a:pPr marL="0" indent="0">
              <a:buNone/>
            </a:pPr>
            <a:r>
              <a:rPr lang="en-US" sz="6600" dirty="0" smtClean="0"/>
              <a:t>2. </a:t>
            </a:r>
            <a:r>
              <a:rPr lang="en-US" sz="5400" dirty="0" smtClean="0"/>
              <a:t>Know the NCM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52728"/>
          </a:xfrm>
        </p:spPr>
        <p:txBody>
          <a:bodyPr>
            <a:normAutofit/>
          </a:bodyPr>
          <a:lstStyle/>
          <a:p>
            <a:r>
              <a:rPr lang="en-US" sz="7200" dirty="0" smtClean="0"/>
              <a:t>My Approach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520474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667000"/>
            <a:ext cx="7814733" cy="3450696"/>
          </a:xfrm>
        </p:spPr>
        <p:txBody>
          <a:bodyPr>
            <a:normAutofit fontScale="92500" lnSpcReduction="20000"/>
          </a:bodyPr>
          <a:lstStyle/>
          <a:p>
            <a:r>
              <a:rPr lang="en-US" sz="5400" dirty="0" smtClean="0"/>
              <a:t>Shadow experienced NCM for 2-3 weeks</a:t>
            </a:r>
          </a:p>
          <a:p>
            <a:r>
              <a:rPr lang="en-US" sz="5400" dirty="0" smtClean="0"/>
              <a:t>Work with IT to get access to EMRs</a:t>
            </a:r>
          </a:p>
          <a:p>
            <a:r>
              <a:rPr lang="en-US" sz="5400" dirty="0" smtClean="0"/>
              <a:t>Set up laptop &amp; phone</a:t>
            </a:r>
          </a:p>
          <a:p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52728"/>
          </a:xfrm>
        </p:spPr>
        <p:txBody>
          <a:bodyPr>
            <a:normAutofit/>
          </a:bodyPr>
          <a:lstStyle/>
          <a:p>
            <a:r>
              <a:rPr lang="en-US" sz="7200" dirty="0" smtClean="0"/>
              <a:t>Orientation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31974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 introduce NCM to practices</a:t>
            </a:r>
          </a:p>
          <a:p>
            <a:r>
              <a:rPr lang="en-US" sz="4400" dirty="0" smtClean="0"/>
              <a:t>Have job description available for all of staff</a:t>
            </a:r>
          </a:p>
          <a:p>
            <a:r>
              <a:rPr lang="en-US" sz="4400" dirty="0" smtClean="0"/>
              <a:t>Explain role of NCM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252728"/>
          </a:xfrm>
        </p:spPr>
        <p:txBody>
          <a:bodyPr>
            <a:noAutofit/>
          </a:bodyPr>
          <a:lstStyle/>
          <a:p>
            <a:r>
              <a:rPr lang="en-US" sz="5400" dirty="0" smtClean="0"/>
              <a:t>Assignment and Introduction to Practices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22056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2590800"/>
            <a:ext cx="7924800" cy="44196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Meet regularly with NCMs for education, updates, and best practices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1038367" y="838200"/>
            <a:ext cx="7010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</a:rPr>
              <a:t>Follow up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9342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</TotalTime>
  <Words>91</Words>
  <Application>Microsoft Office PowerPoint</Application>
  <PresentationFormat>On-screen Show (4:3)</PresentationFormat>
  <Paragraphs>17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Waveform</vt:lpstr>
      <vt:lpstr>Integration of NCM into a PCP Practice</vt:lpstr>
      <vt:lpstr>My Approach</vt:lpstr>
      <vt:lpstr>Orientation</vt:lpstr>
      <vt:lpstr>Assignment and Introduction to Practices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Integration of NCM into a PCP Practice</dc:title>
  <dc:creator>Jessie Laurie</dc:creator>
  <cp:lastModifiedBy>Campbell, Susanne</cp:lastModifiedBy>
  <cp:revision>6</cp:revision>
  <dcterms:created xsi:type="dcterms:W3CDTF">2015-04-13T16:50:34Z</dcterms:created>
  <dcterms:modified xsi:type="dcterms:W3CDTF">2015-05-02T19:15:25Z</dcterms:modified>
</cp:coreProperties>
</file>