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262" r:id="rId4"/>
    <p:sldId id="442" r:id="rId5"/>
    <p:sldId id="443" r:id="rId6"/>
    <p:sldId id="460" r:id="rId7"/>
    <p:sldId id="448" r:id="rId8"/>
    <p:sldId id="446" r:id="rId9"/>
    <p:sldId id="463" r:id="rId10"/>
    <p:sldId id="462" r:id="rId11"/>
    <p:sldId id="449" r:id="rId12"/>
    <p:sldId id="450" r:id="rId13"/>
    <p:sldId id="452" r:id="rId14"/>
    <p:sldId id="453" r:id="rId15"/>
    <p:sldId id="444" r:id="rId16"/>
    <p:sldId id="454" r:id="rId17"/>
    <p:sldId id="456" r:id="rId18"/>
    <p:sldId id="455" r:id="rId19"/>
    <p:sldId id="458" r:id="rId20"/>
    <p:sldId id="46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5F"/>
    <a:srgbClr val="F8F208"/>
    <a:srgbClr val="B4CC3F"/>
    <a:srgbClr val="2A7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44A62-FD43-48B6-994B-ED2D6B0B7005}" type="doc">
      <dgm:prSet loTypeId="urn:microsoft.com/office/officeart/2005/8/layout/hProcess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A7CB9A5-2253-4AF6-86EC-E1B306AB91E7}">
      <dgm:prSet phldrT="[Text]"/>
      <dgm:spPr/>
      <dgm:t>
        <a:bodyPr/>
        <a:lstStyle/>
        <a:p>
          <a:r>
            <a:rPr lang="en-US" dirty="0"/>
            <a:t>MA</a:t>
          </a:r>
        </a:p>
      </dgm:t>
    </dgm:pt>
    <dgm:pt modelId="{1A4F323C-84FD-43D6-B397-0672BA1A33AC}" type="parTrans" cxnId="{F8E0620C-F803-4BAE-AA89-191F7FDFA21B}">
      <dgm:prSet/>
      <dgm:spPr/>
      <dgm:t>
        <a:bodyPr/>
        <a:lstStyle/>
        <a:p>
          <a:endParaRPr lang="en-US"/>
        </a:p>
      </dgm:t>
    </dgm:pt>
    <dgm:pt modelId="{F29D4B00-A463-4989-A5C6-A42A9926E631}" type="sibTrans" cxnId="{F8E0620C-F803-4BAE-AA89-191F7FDFA21B}">
      <dgm:prSet/>
      <dgm:spPr/>
      <dgm:t>
        <a:bodyPr/>
        <a:lstStyle/>
        <a:p>
          <a:endParaRPr lang="en-US"/>
        </a:p>
      </dgm:t>
    </dgm:pt>
    <dgm:pt modelId="{5515ACE1-A38E-4BC6-B3A5-C337FFD2257C}">
      <dgm:prSet phldrT="[Text]" custT="1"/>
      <dgm:spPr/>
      <dgm:t>
        <a:bodyPr/>
        <a:lstStyle/>
        <a:p>
          <a:r>
            <a:rPr lang="en-US" sz="1600" b="1" dirty="0"/>
            <a:t>1 ED Notice in 6 </a:t>
          </a:r>
          <a:r>
            <a:rPr lang="en-US" sz="1600" b="1" dirty="0" err="1"/>
            <a:t>mo</a:t>
          </a:r>
          <a:endParaRPr lang="en-US" sz="1600" b="1" dirty="0"/>
        </a:p>
      </dgm:t>
    </dgm:pt>
    <dgm:pt modelId="{674C05CF-8AEB-46DC-961A-2F26C0F32175}" type="parTrans" cxnId="{95A9FD77-212D-4F7E-A75D-72DBD8C26FED}">
      <dgm:prSet/>
      <dgm:spPr/>
      <dgm:t>
        <a:bodyPr/>
        <a:lstStyle/>
        <a:p>
          <a:endParaRPr lang="en-US"/>
        </a:p>
      </dgm:t>
    </dgm:pt>
    <dgm:pt modelId="{D131017A-D4CA-4042-AB59-78E36351567D}" type="sibTrans" cxnId="{95A9FD77-212D-4F7E-A75D-72DBD8C26FED}">
      <dgm:prSet/>
      <dgm:spPr/>
      <dgm:t>
        <a:bodyPr/>
        <a:lstStyle/>
        <a:p>
          <a:endParaRPr lang="en-US"/>
        </a:p>
      </dgm:t>
    </dgm:pt>
    <dgm:pt modelId="{37C74D30-D5C1-4C8F-AD04-AA8D2E39F6B5}">
      <dgm:prSet phldrT="[Text]"/>
      <dgm:spPr/>
      <dgm:t>
        <a:bodyPr/>
        <a:lstStyle/>
        <a:p>
          <a:r>
            <a:rPr lang="en-US" dirty="0"/>
            <a:t>RN </a:t>
          </a:r>
        </a:p>
      </dgm:t>
    </dgm:pt>
    <dgm:pt modelId="{C632E01A-3BB1-4802-A978-AA4DB6CA4207}" type="parTrans" cxnId="{FC361C6F-995A-4B1F-B888-6177D812A666}">
      <dgm:prSet/>
      <dgm:spPr/>
      <dgm:t>
        <a:bodyPr/>
        <a:lstStyle/>
        <a:p>
          <a:endParaRPr lang="en-US"/>
        </a:p>
      </dgm:t>
    </dgm:pt>
    <dgm:pt modelId="{6BB8E602-22EA-4ADF-8E09-F98DB328D7E0}" type="sibTrans" cxnId="{FC361C6F-995A-4B1F-B888-6177D812A666}">
      <dgm:prSet/>
      <dgm:spPr/>
      <dgm:t>
        <a:bodyPr/>
        <a:lstStyle/>
        <a:p>
          <a:endParaRPr lang="en-US"/>
        </a:p>
      </dgm:t>
    </dgm:pt>
    <dgm:pt modelId="{47A94390-D7EB-40B9-9790-B4DD1984F519}">
      <dgm:prSet phldrT="[Text]" custT="1"/>
      <dgm:spPr/>
      <dgm:t>
        <a:bodyPr/>
        <a:lstStyle/>
        <a:p>
          <a:r>
            <a:rPr lang="en-US" sz="1600" b="1" dirty="0"/>
            <a:t>2 ED Notice in 6 </a:t>
          </a:r>
          <a:r>
            <a:rPr lang="en-US" sz="1600" b="1" dirty="0" err="1"/>
            <a:t>mo</a:t>
          </a:r>
          <a:endParaRPr lang="en-US" sz="1600" b="1" dirty="0"/>
        </a:p>
      </dgm:t>
    </dgm:pt>
    <dgm:pt modelId="{E5788099-EFD2-46B6-86EC-645A25D536EF}" type="parTrans" cxnId="{1F827DED-B310-4DE5-A772-0A7FFB4512EC}">
      <dgm:prSet/>
      <dgm:spPr/>
      <dgm:t>
        <a:bodyPr/>
        <a:lstStyle/>
        <a:p>
          <a:endParaRPr lang="en-US"/>
        </a:p>
      </dgm:t>
    </dgm:pt>
    <dgm:pt modelId="{2588EE77-015D-4B00-8A0D-6E93A03D95A1}" type="sibTrans" cxnId="{1F827DED-B310-4DE5-A772-0A7FFB4512EC}">
      <dgm:prSet/>
      <dgm:spPr/>
      <dgm:t>
        <a:bodyPr/>
        <a:lstStyle/>
        <a:p>
          <a:endParaRPr lang="en-US"/>
        </a:p>
      </dgm:t>
    </dgm:pt>
    <dgm:pt modelId="{85C14213-E651-4C63-93E2-98BFEA8F65FD}">
      <dgm:prSet phldrT="[Text]"/>
      <dgm:spPr/>
      <dgm:t>
        <a:bodyPr/>
        <a:lstStyle/>
        <a:p>
          <a:r>
            <a:rPr lang="en-US" dirty="0"/>
            <a:t>NCM</a:t>
          </a:r>
        </a:p>
      </dgm:t>
    </dgm:pt>
    <dgm:pt modelId="{5E308E2A-6951-4524-80CF-7620CE886EB4}" type="parTrans" cxnId="{1F8A47F3-C170-4CC9-808B-00CA27C2D902}">
      <dgm:prSet/>
      <dgm:spPr/>
      <dgm:t>
        <a:bodyPr/>
        <a:lstStyle/>
        <a:p>
          <a:endParaRPr lang="en-US"/>
        </a:p>
      </dgm:t>
    </dgm:pt>
    <dgm:pt modelId="{A752BD4A-F1D9-4B5C-BBB7-D4E2E88BF50C}" type="sibTrans" cxnId="{1F8A47F3-C170-4CC9-808B-00CA27C2D902}">
      <dgm:prSet/>
      <dgm:spPr/>
      <dgm:t>
        <a:bodyPr/>
        <a:lstStyle/>
        <a:p>
          <a:endParaRPr lang="en-US"/>
        </a:p>
      </dgm:t>
    </dgm:pt>
    <dgm:pt modelId="{A9A986A9-E99D-4071-BC98-6D94FBBC92FD}">
      <dgm:prSet phldrT="[Text]" custT="1"/>
      <dgm:spPr/>
      <dgm:t>
        <a:bodyPr/>
        <a:lstStyle/>
        <a:p>
          <a:r>
            <a:rPr lang="en-US" sz="1600" b="1" dirty="0"/>
            <a:t>3 ED Notice in 6 </a:t>
          </a:r>
          <a:r>
            <a:rPr lang="en-US" sz="1600" b="1" dirty="0" err="1"/>
            <a:t>mo</a:t>
          </a:r>
          <a:endParaRPr lang="en-US" sz="1600" b="1" dirty="0"/>
        </a:p>
      </dgm:t>
    </dgm:pt>
    <dgm:pt modelId="{B3BE77F9-D277-49FE-8AF4-741269A000CB}" type="parTrans" cxnId="{7A2DBCB5-76D3-4C9E-A110-30DB066BC1FC}">
      <dgm:prSet/>
      <dgm:spPr/>
      <dgm:t>
        <a:bodyPr/>
        <a:lstStyle/>
        <a:p>
          <a:endParaRPr lang="en-US"/>
        </a:p>
      </dgm:t>
    </dgm:pt>
    <dgm:pt modelId="{B90E91D2-5130-4841-8548-D090B57CE324}" type="sibTrans" cxnId="{7A2DBCB5-76D3-4C9E-A110-30DB066BC1FC}">
      <dgm:prSet/>
      <dgm:spPr/>
      <dgm:t>
        <a:bodyPr/>
        <a:lstStyle/>
        <a:p>
          <a:endParaRPr lang="en-US"/>
        </a:p>
      </dgm:t>
    </dgm:pt>
    <dgm:pt modelId="{7425DF89-5394-486C-9AF7-2966FECB27A6}">
      <dgm:prSet phldrT="[Text]" custT="1"/>
      <dgm:spPr/>
      <dgm:t>
        <a:bodyPr/>
        <a:lstStyle/>
        <a:p>
          <a:r>
            <a:rPr lang="en-US" sz="1600" dirty="0"/>
            <a:t>MA receives Telephone encounter  and completes follow-up per site protocol</a:t>
          </a:r>
        </a:p>
      </dgm:t>
    </dgm:pt>
    <dgm:pt modelId="{901E3B49-B7C1-4BED-BE8B-2146B3214B5B}" type="parTrans" cxnId="{2394F8DA-5428-4088-AB8C-8E7F6CB09A6C}">
      <dgm:prSet/>
      <dgm:spPr/>
      <dgm:t>
        <a:bodyPr/>
        <a:lstStyle/>
        <a:p>
          <a:endParaRPr lang="en-US"/>
        </a:p>
      </dgm:t>
    </dgm:pt>
    <dgm:pt modelId="{1F911F94-E913-41A0-AF1D-F8F0E280432F}" type="sibTrans" cxnId="{2394F8DA-5428-4088-AB8C-8E7F6CB09A6C}">
      <dgm:prSet/>
      <dgm:spPr/>
      <dgm:t>
        <a:bodyPr/>
        <a:lstStyle/>
        <a:p>
          <a:endParaRPr lang="en-US"/>
        </a:p>
      </dgm:t>
    </dgm:pt>
    <dgm:pt modelId="{FEB87A71-6944-4801-BBCE-655330A7D836}">
      <dgm:prSet phldrT="[Text]" custT="1"/>
      <dgm:spPr/>
      <dgm:t>
        <a:bodyPr/>
        <a:lstStyle/>
        <a:p>
          <a:r>
            <a:rPr lang="it-IT" sz="1600" dirty="0"/>
            <a:t>Document Management Merges MA ED/UC Template</a:t>
          </a:r>
          <a:endParaRPr lang="en-US" sz="1600" dirty="0"/>
        </a:p>
      </dgm:t>
    </dgm:pt>
    <dgm:pt modelId="{9FF015EB-0507-4F1A-B4D3-A9CA7AF77812}" type="parTrans" cxnId="{D30E0D0F-D3B8-45F5-9771-43785B878634}">
      <dgm:prSet/>
      <dgm:spPr/>
      <dgm:t>
        <a:bodyPr/>
        <a:lstStyle/>
        <a:p>
          <a:endParaRPr lang="en-US"/>
        </a:p>
      </dgm:t>
    </dgm:pt>
    <dgm:pt modelId="{9429AED2-2E21-4AD0-9E85-B6E9DE350546}" type="sibTrans" cxnId="{D30E0D0F-D3B8-45F5-9771-43785B878634}">
      <dgm:prSet/>
      <dgm:spPr/>
      <dgm:t>
        <a:bodyPr/>
        <a:lstStyle/>
        <a:p>
          <a:endParaRPr lang="en-US"/>
        </a:p>
      </dgm:t>
    </dgm:pt>
    <dgm:pt modelId="{48C45AAD-CF51-4CCC-AC50-D017755EE2AB}">
      <dgm:prSet phldrT="[Text]" custT="1"/>
      <dgm:spPr/>
      <dgm:t>
        <a:bodyPr/>
        <a:lstStyle/>
        <a:p>
          <a:r>
            <a:rPr lang="it-IT" sz="1600" dirty="0"/>
            <a:t>Assign Telephone encounter to PCP’s MA</a:t>
          </a:r>
          <a:endParaRPr lang="en-US" sz="1600" dirty="0"/>
        </a:p>
      </dgm:t>
    </dgm:pt>
    <dgm:pt modelId="{F5073D23-09D2-4946-8A9D-35123AF33B80}" type="parTrans" cxnId="{09A6F9D5-123C-44A9-9C8B-7AF89CC5E812}">
      <dgm:prSet/>
      <dgm:spPr/>
      <dgm:t>
        <a:bodyPr/>
        <a:lstStyle/>
        <a:p>
          <a:endParaRPr lang="en-US"/>
        </a:p>
      </dgm:t>
    </dgm:pt>
    <dgm:pt modelId="{29FE24F2-69F1-4E1C-BCEB-44A34B809EC0}" type="sibTrans" cxnId="{09A6F9D5-123C-44A9-9C8B-7AF89CC5E812}">
      <dgm:prSet/>
      <dgm:spPr/>
      <dgm:t>
        <a:bodyPr/>
        <a:lstStyle/>
        <a:p>
          <a:endParaRPr lang="en-US"/>
        </a:p>
      </dgm:t>
    </dgm:pt>
    <dgm:pt modelId="{0DB80446-A1FB-49D1-B198-E67057A0EEC1}">
      <dgm:prSet phldrT="[Text]" custT="1"/>
      <dgm:spPr/>
      <dgm:t>
        <a:bodyPr/>
        <a:lstStyle/>
        <a:p>
          <a:endParaRPr lang="en-US" sz="1600" dirty="0"/>
        </a:p>
      </dgm:t>
    </dgm:pt>
    <dgm:pt modelId="{80964DA6-BC6D-48D5-89B1-4EE6D665E38D}" type="parTrans" cxnId="{D2387E18-25B9-483C-96CD-F1165FA85879}">
      <dgm:prSet/>
      <dgm:spPr/>
      <dgm:t>
        <a:bodyPr/>
        <a:lstStyle/>
        <a:p>
          <a:endParaRPr lang="en-US"/>
        </a:p>
      </dgm:t>
    </dgm:pt>
    <dgm:pt modelId="{0AD3FAA5-BD68-478E-A036-DD06EE8C6128}" type="sibTrans" cxnId="{D2387E18-25B9-483C-96CD-F1165FA85879}">
      <dgm:prSet/>
      <dgm:spPr/>
      <dgm:t>
        <a:bodyPr/>
        <a:lstStyle/>
        <a:p>
          <a:endParaRPr lang="en-US"/>
        </a:p>
      </dgm:t>
    </dgm:pt>
    <dgm:pt modelId="{191C17FB-A719-48EA-B7E8-08883CE64D61}">
      <dgm:prSet phldrT="[Text]" custT="1"/>
      <dgm:spPr/>
      <dgm:t>
        <a:bodyPr/>
        <a:lstStyle/>
        <a:p>
          <a:endParaRPr lang="en-US" sz="1600" dirty="0"/>
        </a:p>
      </dgm:t>
    </dgm:pt>
    <dgm:pt modelId="{EE2E8D46-02D5-4C74-9A15-47E848BF61A5}" type="parTrans" cxnId="{661321A1-3A59-47D1-997F-D6ECA7E27DC3}">
      <dgm:prSet/>
      <dgm:spPr/>
      <dgm:t>
        <a:bodyPr/>
        <a:lstStyle/>
        <a:p>
          <a:endParaRPr lang="en-US"/>
        </a:p>
      </dgm:t>
    </dgm:pt>
    <dgm:pt modelId="{2BD61C51-F029-4909-AF83-AFAC5A7F8856}" type="sibTrans" cxnId="{661321A1-3A59-47D1-997F-D6ECA7E27DC3}">
      <dgm:prSet/>
      <dgm:spPr/>
      <dgm:t>
        <a:bodyPr/>
        <a:lstStyle/>
        <a:p>
          <a:endParaRPr lang="en-US"/>
        </a:p>
      </dgm:t>
    </dgm:pt>
    <dgm:pt modelId="{55E5C2F0-55CA-4E11-9D6F-0C37CE626C3F}">
      <dgm:prSet phldrT="[Text]" custT="1"/>
      <dgm:spPr/>
      <dgm:t>
        <a:bodyPr/>
        <a:lstStyle/>
        <a:p>
          <a:r>
            <a:rPr lang="it-IT" sz="1600" dirty="0"/>
            <a:t>Document Management Merges RN ED/UC Template</a:t>
          </a:r>
          <a:endParaRPr lang="en-US" sz="1600" b="1" dirty="0"/>
        </a:p>
      </dgm:t>
    </dgm:pt>
    <dgm:pt modelId="{44C46AC8-D0DC-4386-BB7A-B6C2E3D84F4D}" type="parTrans" cxnId="{50E86B1D-CCA7-4D31-8766-464FEECD400C}">
      <dgm:prSet/>
      <dgm:spPr/>
      <dgm:t>
        <a:bodyPr/>
        <a:lstStyle/>
        <a:p>
          <a:endParaRPr lang="en-US"/>
        </a:p>
      </dgm:t>
    </dgm:pt>
    <dgm:pt modelId="{E7F6FE86-D782-4DDB-B047-BA760F59C44B}" type="sibTrans" cxnId="{50E86B1D-CCA7-4D31-8766-464FEECD400C}">
      <dgm:prSet/>
      <dgm:spPr/>
      <dgm:t>
        <a:bodyPr/>
        <a:lstStyle/>
        <a:p>
          <a:endParaRPr lang="en-US"/>
        </a:p>
      </dgm:t>
    </dgm:pt>
    <dgm:pt modelId="{0D0DA511-5A54-4B7E-8358-8941A937AF17}">
      <dgm:prSet phldrT="[Text]" custT="1"/>
      <dgm:spPr/>
      <dgm:t>
        <a:bodyPr/>
        <a:lstStyle/>
        <a:p>
          <a:endParaRPr lang="en-US" sz="1600" dirty="0"/>
        </a:p>
      </dgm:t>
    </dgm:pt>
    <dgm:pt modelId="{0CA849E7-669B-45E1-A335-77EE5B6D4D19}" type="parTrans" cxnId="{237EA3B1-06C2-4391-91E4-9F027576B3AD}">
      <dgm:prSet/>
      <dgm:spPr/>
      <dgm:t>
        <a:bodyPr/>
        <a:lstStyle/>
        <a:p>
          <a:endParaRPr lang="en-US"/>
        </a:p>
      </dgm:t>
    </dgm:pt>
    <dgm:pt modelId="{45EC76C8-61D5-4AA3-BA0E-EB35C4894622}" type="sibTrans" cxnId="{237EA3B1-06C2-4391-91E4-9F027576B3AD}">
      <dgm:prSet/>
      <dgm:spPr/>
      <dgm:t>
        <a:bodyPr/>
        <a:lstStyle/>
        <a:p>
          <a:endParaRPr lang="en-US"/>
        </a:p>
      </dgm:t>
    </dgm:pt>
    <dgm:pt modelId="{E1209615-AD56-46E3-A4C2-DE21D8F9720B}">
      <dgm:prSet phldrT="[Text]" custT="1"/>
      <dgm:spPr/>
      <dgm:t>
        <a:bodyPr/>
        <a:lstStyle/>
        <a:p>
          <a:r>
            <a:rPr lang="it-IT" sz="1600" dirty="0"/>
            <a:t>Assign Telephone encounter to Team RN</a:t>
          </a:r>
          <a:endParaRPr lang="en-US" sz="1600" dirty="0"/>
        </a:p>
      </dgm:t>
    </dgm:pt>
    <dgm:pt modelId="{323A2CD6-DA80-458D-98DB-702646602B56}" type="parTrans" cxnId="{A0B1A767-DBC9-418A-8BAB-C72A2B8E4EDC}">
      <dgm:prSet/>
      <dgm:spPr/>
      <dgm:t>
        <a:bodyPr/>
        <a:lstStyle/>
        <a:p>
          <a:endParaRPr lang="en-US"/>
        </a:p>
      </dgm:t>
    </dgm:pt>
    <dgm:pt modelId="{6EB04961-08E9-40DE-8DAF-81A26AD6A8DC}" type="sibTrans" cxnId="{A0B1A767-DBC9-418A-8BAB-C72A2B8E4EDC}">
      <dgm:prSet/>
      <dgm:spPr/>
      <dgm:t>
        <a:bodyPr/>
        <a:lstStyle/>
        <a:p>
          <a:endParaRPr lang="en-US"/>
        </a:p>
      </dgm:t>
    </dgm:pt>
    <dgm:pt modelId="{81DD7B3F-C962-44F1-AEEE-055F2E8F4DA7}">
      <dgm:prSet phldrT="[Text]" custT="1"/>
      <dgm:spPr/>
      <dgm:t>
        <a:bodyPr/>
        <a:lstStyle/>
        <a:p>
          <a:endParaRPr lang="en-US" sz="1600" dirty="0"/>
        </a:p>
      </dgm:t>
    </dgm:pt>
    <dgm:pt modelId="{AA8C9404-5C25-4D8A-B48C-3A2EC34AC723}" type="parTrans" cxnId="{65C1EB9B-71CB-4DBB-A0F7-DC906E5DD8B4}">
      <dgm:prSet/>
      <dgm:spPr/>
      <dgm:t>
        <a:bodyPr/>
        <a:lstStyle/>
        <a:p>
          <a:endParaRPr lang="en-US"/>
        </a:p>
      </dgm:t>
    </dgm:pt>
    <dgm:pt modelId="{A6DB3A66-E71D-423B-A858-6872C79D78D1}" type="sibTrans" cxnId="{65C1EB9B-71CB-4DBB-A0F7-DC906E5DD8B4}">
      <dgm:prSet/>
      <dgm:spPr/>
      <dgm:t>
        <a:bodyPr/>
        <a:lstStyle/>
        <a:p>
          <a:endParaRPr lang="en-US"/>
        </a:p>
      </dgm:t>
    </dgm:pt>
    <dgm:pt modelId="{1BC876E0-BBD4-471D-9C30-FC1B0958E7F2}">
      <dgm:prSet phldrT="[Text]" custT="1"/>
      <dgm:spPr/>
      <dgm:t>
        <a:bodyPr/>
        <a:lstStyle/>
        <a:p>
          <a:r>
            <a:rPr lang="en-US" sz="1600" dirty="0"/>
            <a:t>RN receives telephone encounter  and completes follow-up per site protocol</a:t>
          </a:r>
        </a:p>
      </dgm:t>
    </dgm:pt>
    <dgm:pt modelId="{04D2B0C4-22DB-46CF-B803-EA92E0DE2815}" type="parTrans" cxnId="{67B1F450-5763-486A-941E-C21928A60A25}">
      <dgm:prSet/>
      <dgm:spPr/>
      <dgm:t>
        <a:bodyPr/>
        <a:lstStyle/>
        <a:p>
          <a:endParaRPr lang="en-US"/>
        </a:p>
      </dgm:t>
    </dgm:pt>
    <dgm:pt modelId="{4ECDEC3D-ACA4-4C9A-A46A-5510297D19CA}" type="sibTrans" cxnId="{67B1F450-5763-486A-941E-C21928A60A25}">
      <dgm:prSet/>
      <dgm:spPr/>
      <dgm:t>
        <a:bodyPr/>
        <a:lstStyle/>
        <a:p>
          <a:endParaRPr lang="en-US"/>
        </a:p>
      </dgm:t>
    </dgm:pt>
    <dgm:pt modelId="{B96BC27F-4557-4993-AAED-5BCD9A11508C}">
      <dgm:prSet phldrT="[Text]" custT="1"/>
      <dgm:spPr/>
      <dgm:t>
        <a:bodyPr/>
        <a:lstStyle/>
        <a:p>
          <a:r>
            <a:rPr lang="it-IT" sz="1600" dirty="0"/>
            <a:t>Document Management Merges NCM ED/UC Template</a:t>
          </a:r>
          <a:endParaRPr lang="en-US" sz="1600" b="1" dirty="0"/>
        </a:p>
      </dgm:t>
    </dgm:pt>
    <dgm:pt modelId="{A4BBB563-3F0F-440E-B2B1-DD3B9E7020E3}" type="parTrans" cxnId="{9DF88815-EB71-410E-8239-49BAE3D2D1B4}">
      <dgm:prSet/>
      <dgm:spPr/>
      <dgm:t>
        <a:bodyPr/>
        <a:lstStyle/>
        <a:p>
          <a:endParaRPr lang="en-US"/>
        </a:p>
      </dgm:t>
    </dgm:pt>
    <dgm:pt modelId="{671B785C-94B7-4C02-AB89-8C4BF6D69D20}" type="sibTrans" cxnId="{9DF88815-EB71-410E-8239-49BAE3D2D1B4}">
      <dgm:prSet/>
      <dgm:spPr/>
      <dgm:t>
        <a:bodyPr/>
        <a:lstStyle/>
        <a:p>
          <a:endParaRPr lang="en-US"/>
        </a:p>
      </dgm:t>
    </dgm:pt>
    <dgm:pt modelId="{5FEF133A-B8EB-43DE-ABC7-F6A5A537C5CF}">
      <dgm:prSet phldrT="[Text]" custT="1"/>
      <dgm:spPr/>
      <dgm:t>
        <a:bodyPr/>
        <a:lstStyle/>
        <a:p>
          <a:r>
            <a:rPr lang="it-IT" sz="1600" dirty="0"/>
            <a:t>Assign</a:t>
          </a:r>
          <a:r>
            <a:rPr lang="it-IT" sz="3600" dirty="0"/>
            <a:t> </a:t>
          </a:r>
          <a:r>
            <a:rPr lang="it-IT" sz="1600" dirty="0"/>
            <a:t>Telephone encounter to PCP’s NCM</a:t>
          </a:r>
          <a:endParaRPr lang="en-US" sz="3600" dirty="0"/>
        </a:p>
      </dgm:t>
    </dgm:pt>
    <dgm:pt modelId="{7F895F3F-4BB5-4878-9857-E85A093E595B}" type="parTrans" cxnId="{BB10C27E-FA1C-4D7C-87BC-7664FF0D7F5C}">
      <dgm:prSet/>
      <dgm:spPr/>
      <dgm:t>
        <a:bodyPr/>
        <a:lstStyle/>
        <a:p>
          <a:endParaRPr lang="en-US"/>
        </a:p>
      </dgm:t>
    </dgm:pt>
    <dgm:pt modelId="{367FD658-1A53-4CC0-A2EF-BD0531CDB973}" type="sibTrans" cxnId="{BB10C27E-FA1C-4D7C-87BC-7664FF0D7F5C}">
      <dgm:prSet/>
      <dgm:spPr/>
      <dgm:t>
        <a:bodyPr/>
        <a:lstStyle/>
        <a:p>
          <a:endParaRPr lang="en-US"/>
        </a:p>
      </dgm:t>
    </dgm:pt>
    <dgm:pt modelId="{AE09D207-9A7A-42E1-84BC-883353B9884B}">
      <dgm:prSet phldrT="[Text]" custT="1"/>
      <dgm:spPr/>
      <dgm:t>
        <a:bodyPr/>
        <a:lstStyle/>
        <a:p>
          <a:endParaRPr lang="en-US" sz="1600" dirty="0"/>
        </a:p>
      </dgm:t>
    </dgm:pt>
    <dgm:pt modelId="{C589DBD1-EE3D-4BBA-963B-9A6C2C5DD331}" type="parTrans" cxnId="{6CA044DB-5CBC-4B96-AA72-44BBF4DC2F6A}">
      <dgm:prSet/>
      <dgm:spPr/>
      <dgm:t>
        <a:bodyPr/>
        <a:lstStyle/>
        <a:p>
          <a:endParaRPr lang="en-US"/>
        </a:p>
      </dgm:t>
    </dgm:pt>
    <dgm:pt modelId="{F3393F98-1BD2-4B01-92D5-AC203D071152}" type="sibTrans" cxnId="{6CA044DB-5CBC-4B96-AA72-44BBF4DC2F6A}">
      <dgm:prSet/>
      <dgm:spPr/>
      <dgm:t>
        <a:bodyPr/>
        <a:lstStyle/>
        <a:p>
          <a:endParaRPr lang="en-US"/>
        </a:p>
      </dgm:t>
    </dgm:pt>
    <dgm:pt modelId="{EC5467BB-3AF6-476F-8BDD-CDB7DBE8280F}">
      <dgm:prSet phldrT="[Text]" custT="1"/>
      <dgm:spPr/>
      <dgm:t>
        <a:bodyPr/>
        <a:lstStyle/>
        <a:p>
          <a:r>
            <a:rPr lang="en-US" sz="1600" dirty="0"/>
            <a:t>NCM receives Telephone encounter  and schedules Post hospital visit with NCM and PCP</a:t>
          </a:r>
          <a:endParaRPr lang="en-US" sz="3600" dirty="0"/>
        </a:p>
      </dgm:t>
    </dgm:pt>
    <dgm:pt modelId="{7AC50BF5-E13E-4919-8E67-8F5B33B8B8C6}" type="parTrans" cxnId="{940893AF-3549-4B89-978B-A0DB15F36AAB}">
      <dgm:prSet/>
      <dgm:spPr/>
      <dgm:t>
        <a:bodyPr/>
        <a:lstStyle/>
        <a:p>
          <a:endParaRPr lang="en-US"/>
        </a:p>
      </dgm:t>
    </dgm:pt>
    <dgm:pt modelId="{36A834AA-E424-4DD7-B3A9-47EDD0374E9E}" type="sibTrans" cxnId="{940893AF-3549-4B89-978B-A0DB15F36AAB}">
      <dgm:prSet/>
      <dgm:spPr/>
      <dgm:t>
        <a:bodyPr/>
        <a:lstStyle/>
        <a:p>
          <a:endParaRPr lang="en-US"/>
        </a:p>
      </dgm:t>
    </dgm:pt>
    <dgm:pt modelId="{6FE31BAE-08F2-438A-9CEF-BD5B08AF854A}" type="pres">
      <dgm:prSet presAssocID="{F2944A62-FD43-48B6-994B-ED2D6B0B70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D935DE-4BEC-4589-8F98-AAA500A3AE90}" type="pres">
      <dgm:prSet presAssocID="{8A7CB9A5-2253-4AF6-86EC-E1B306AB91E7}" presName="compositeNode" presStyleCnt="0">
        <dgm:presLayoutVars>
          <dgm:bulletEnabled val="1"/>
        </dgm:presLayoutVars>
      </dgm:prSet>
      <dgm:spPr/>
    </dgm:pt>
    <dgm:pt modelId="{8D8FDE13-758E-4393-8633-88B8FC8122E2}" type="pres">
      <dgm:prSet presAssocID="{8A7CB9A5-2253-4AF6-86EC-E1B306AB91E7}" presName="bgRect" presStyleLbl="node1" presStyleIdx="0" presStyleCnt="3" custScaleY="118867"/>
      <dgm:spPr/>
      <dgm:t>
        <a:bodyPr/>
        <a:lstStyle/>
        <a:p>
          <a:endParaRPr lang="en-US"/>
        </a:p>
      </dgm:t>
    </dgm:pt>
    <dgm:pt modelId="{6CE94EB4-0097-42F3-8A06-4C408F707C9F}" type="pres">
      <dgm:prSet presAssocID="{8A7CB9A5-2253-4AF6-86EC-E1B306AB91E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A3380-EEA9-4FB6-BBE7-047331E05914}" type="pres">
      <dgm:prSet presAssocID="{8A7CB9A5-2253-4AF6-86EC-E1B306AB91E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AC052-5995-4DFB-B1C3-276F0BF078CB}" type="pres">
      <dgm:prSet presAssocID="{F29D4B00-A463-4989-A5C6-A42A9926E631}" presName="hSp" presStyleCnt="0"/>
      <dgm:spPr/>
    </dgm:pt>
    <dgm:pt modelId="{A3A83AE2-AFD8-4C94-AB74-41954EF0F853}" type="pres">
      <dgm:prSet presAssocID="{F29D4B00-A463-4989-A5C6-A42A9926E631}" presName="vProcSp" presStyleCnt="0"/>
      <dgm:spPr/>
    </dgm:pt>
    <dgm:pt modelId="{83AF7032-399E-4159-8E77-96E368F6674C}" type="pres">
      <dgm:prSet presAssocID="{F29D4B00-A463-4989-A5C6-A42A9926E631}" presName="vSp1" presStyleCnt="0"/>
      <dgm:spPr/>
    </dgm:pt>
    <dgm:pt modelId="{16BDE7AB-F9CE-41F4-9686-35C865F76486}" type="pres">
      <dgm:prSet presAssocID="{F29D4B00-A463-4989-A5C6-A42A9926E631}" presName="simulatedConn" presStyleLbl="solidFgAcc1" presStyleIdx="0" presStyleCnt="2" custFlipVert="0" custScaleX="18826" custScaleY="24364"/>
      <dgm:spPr/>
    </dgm:pt>
    <dgm:pt modelId="{2213E417-F1E8-4C33-9875-B5245E976045}" type="pres">
      <dgm:prSet presAssocID="{F29D4B00-A463-4989-A5C6-A42A9926E631}" presName="vSp2" presStyleCnt="0"/>
      <dgm:spPr/>
    </dgm:pt>
    <dgm:pt modelId="{05250CDF-7EED-4A69-B553-F7B0F7727386}" type="pres">
      <dgm:prSet presAssocID="{F29D4B00-A463-4989-A5C6-A42A9926E631}" presName="sibTrans" presStyleCnt="0"/>
      <dgm:spPr/>
    </dgm:pt>
    <dgm:pt modelId="{0BF7ECED-5778-4F9A-B98F-F5494CF141AE}" type="pres">
      <dgm:prSet presAssocID="{37C74D30-D5C1-4C8F-AD04-AA8D2E39F6B5}" presName="compositeNode" presStyleCnt="0">
        <dgm:presLayoutVars>
          <dgm:bulletEnabled val="1"/>
        </dgm:presLayoutVars>
      </dgm:prSet>
      <dgm:spPr/>
    </dgm:pt>
    <dgm:pt modelId="{41436818-5E6C-4BA5-8D4B-073ED714ADE0}" type="pres">
      <dgm:prSet presAssocID="{37C74D30-D5C1-4C8F-AD04-AA8D2E39F6B5}" presName="bgRect" presStyleLbl="node1" presStyleIdx="1" presStyleCnt="3" custScaleY="118435"/>
      <dgm:spPr/>
      <dgm:t>
        <a:bodyPr/>
        <a:lstStyle/>
        <a:p>
          <a:endParaRPr lang="en-US"/>
        </a:p>
      </dgm:t>
    </dgm:pt>
    <dgm:pt modelId="{72D2603A-4AA5-467F-9B9E-97EB064EB5E6}" type="pres">
      <dgm:prSet presAssocID="{37C74D30-D5C1-4C8F-AD04-AA8D2E39F6B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A1197-E60A-49D1-87B4-A3E02B9E0C1F}" type="pres">
      <dgm:prSet presAssocID="{37C74D30-D5C1-4C8F-AD04-AA8D2E39F6B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80DCC-50AF-4F59-AFCC-327C767C4247}" type="pres">
      <dgm:prSet presAssocID="{6BB8E602-22EA-4ADF-8E09-F98DB328D7E0}" presName="hSp" presStyleCnt="0"/>
      <dgm:spPr/>
    </dgm:pt>
    <dgm:pt modelId="{E77FB360-1AFF-4F17-8A72-62C176CC0D28}" type="pres">
      <dgm:prSet presAssocID="{6BB8E602-22EA-4ADF-8E09-F98DB328D7E0}" presName="vProcSp" presStyleCnt="0"/>
      <dgm:spPr/>
    </dgm:pt>
    <dgm:pt modelId="{F7B9F901-195D-43FF-A60E-B08F4ADA0DCB}" type="pres">
      <dgm:prSet presAssocID="{6BB8E602-22EA-4ADF-8E09-F98DB328D7E0}" presName="vSp1" presStyleCnt="0"/>
      <dgm:spPr/>
    </dgm:pt>
    <dgm:pt modelId="{33006226-8E3A-492E-BF6F-266C2ED8C72C}" type="pres">
      <dgm:prSet presAssocID="{6BB8E602-22EA-4ADF-8E09-F98DB328D7E0}" presName="simulatedConn" presStyleLbl="solidFgAcc1" presStyleIdx="1" presStyleCnt="2" custFlipHor="1" custScaleX="13180" custScaleY="32607"/>
      <dgm:spPr/>
    </dgm:pt>
    <dgm:pt modelId="{8250C141-5F38-4365-8F90-BEBEAF866FDC}" type="pres">
      <dgm:prSet presAssocID="{6BB8E602-22EA-4ADF-8E09-F98DB328D7E0}" presName="vSp2" presStyleCnt="0"/>
      <dgm:spPr/>
    </dgm:pt>
    <dgm:pt modelId="{263CB237-595E-4196-B98D-239CB13B9778}" type="pres">
      <dgm:prSet presAssocID="{6BB8E602-22EA-4ADF-8E09-F98DB328D7E0}" presName="sibTrans" presStyleCnt="0"/>
      <dgm:spPr/>
    </dgm:pt>
    <dgm:pt modelId="{7645B68C-31A2-43BD-9593-01EA90A38F55}" type="pres">
      <dgm:prSet presAssocID="{85C14213-E651-4C63-93E2-98BFEA8F65FD}" presName="compositeNode" presStyleCnt="0">
        <dgm:presLayoutVars>
          <dgm:bulletEnabled val="1"/>
        </dgm:presLayoutVars>
      </dgm:prSet>
      <dgm:spPr/>
    </dgm:pt>
    <dgm:pt modelId="{7319D735-FB47-4581-9C9F-D7D4C8DB3929}" type="pres">
      <dgm:prSet presAssocID="{85C14213-E651-4C63-93E2-98BFEA8F65FD}" presName="bgRect" presStyleLbl="node1" presStyleIdx="2" presStyleCnt="3" custScaleY="118867"/>
      <dgm:spPr/>
      <dgm:t>
        <a:bodyPr/>
        <a:lstStyle/>
        <a:p>
          <a:endParaRPr lang="en-US"/>
        </a:p>
      </dgm:t>
    </dgm:pt>
    <dgm:pt modelId="{158FCEA1-3CCA-45D0-83BC-6D9BE3DC9E3A}" type="pres">
      <dgm:prSet presAssocID="{85C14213-E651-4C63-93E2-98BFEA8F65F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4699-0EB9-4A2B-A4B9-6A9731363A2E}" type="pres">
      <dgm:prSet presAssocID="{85C14213-E651-4C63-93E2-98BFEA8F65F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EA3B1-06C2-4391-91E4-9F027576B3AD}" srcId="{37C74D30-D5C1-4C8F-AD04-AA8D2E39F6B5}" destId="{0D0DA511-5A54-4B7E-8358-8941A937AF17}" srcOrd="2" destOrd="0" parTransId="{0CA849E7-669B-45E1-A335-77EE5B6D4D19}" sibTransId="{45EC76C8-61D5-4AA3-BA0E-EB35C4894622}"/>
    <dgm:cxn modelId="{9C74FD8D-854A-4F5F-879E-EABA0F46BEF5}" type="presOf" srcId="{8A7CB9A5-2253-4AF6-86EC-E1B306AB91E7}" destId="{8D8FDE13-758E-4393-8633-88B8FC8122E2}" srcOrd="0" destOrd="0" presId="urn:microsoft.com/office/officeart/2005/8/layout/hProcess7"/>
    <dgm:cxn modelId="{CD141C16-CD82-4F2B-9651-7436DE057A3E}" type="presOf" srcId="{37C74D30-D5C1-4C8F-AD04-AA8D2E39F6B5}" destId="{41436818-5E6C-4BA5-8D4B-073ED714ADE0}" srcOrd="0" destOrd="0" presId="urn:microsoft.com/office/officeart/2005/8/layout/hProcess7"/>
    <dgm:cxn modelId="{50E86B1D-CCA7-4D31-8766-464FEECD400C}" srcId="{37C74D30-D5C1-4C8F-AD04-AA8D2E39F6B5}" destId="{55E5C2F0-55CA-4E11-9D6F-0C37CE626C3F}" srcOrd="1" destOrd="0" parTransId="{44C46AC8-D0DC-4386-BB7A-B6C2E3D84F4D}" sibTransId="{E7F6FE86-D782-4DDB-B047-BA760F59C44B}"/>
    <dgm:cxn modelId="{BD0E3DE8-AB6F-49C5-9388-98316BA683C2}" type="presOf" srcId="{B96BC27F-4557-4993-AAED-5BCD9A11508C}" destId="{A0994699-0EB9-4A2B-A4B9-6A9731363A2E}" srcOrd="0" destOrd="1" presId="urn:microsoft.com/office/officeart/2005/8/layout/hProcess7"/>
    <dgm:cxn modelId="{6CA044DB-5CBC-4B96-AA72-44BBF4DC2F6A}" srcId="{85C14213-E651-4C63-93E2-98BFEA8F65FD}" destId="{AE09D207-9A7A-42E1-84BC-883353B9884B}" srcOrd="3" destOrd="0" parTransId="{C589DBD1-EE3D-4BBA-963B-9A6C2C5DD331}" sibTransId="{F3393F98-1BD2-4B01-92D5-AC203D071152}"/>
    <dgm:cxn modelId="{9FAC8F9D-3030-42B4-8909-09D7ED13A12A}" type="presOf" srcId="{8A7CB9A5-2253-4AF6-86EC-E1B306AB91E7}" destId="{6CE94EB4-0097-42F3-8A06-4C408F707C9F}" srcOrd="1" destOrd="0" presId="urn:microsoft.com/office/officeart/2005/8/layout/hProcess7"/>
    <dgm:cxn modelId="{69BD2B3F-4141-4A6E-AEA5-8E76F2996FF4}" type="presOf" srcId="{E1209615-AD56-46E3-A4C2-DE21D8F9720B}" destId="{6E7A1197-E60A-49D1-87B4-A3E02B9E0C1F}" srcOrd="0" destOrd="3" presId="urn:microsoft.com/office/officeart/2005/8/layout/hProcess7"/>
    <dgm:cxn modelId="{C939CD53-FF38-4970-981B-D9892B115DEB}" type="presOf" srcId="{55E5C2F0-55CA-4E11-9D6F-0C37CE626C3F}" destId="{6E7A1197-E60A-49D1-87B4-A3E02B9E0C1F}" srcOrd="0" destOrd="1" presId="urn:microsoft.com/office/officeart/2005/8/layout/hProcess7"/>
    <dgm:cxn modelId="{95A9FD77-212D-4F7E-A75D-72DBD8C26FED}" srcId="{8A7CB9A5-2253-4AF6-86EC-E1B306AB91E7}" destId="{5515ACE1-A38E-4BC6-B3A5-C337FFD2257C}" srcOrd="0" destOrd="0" parTransId="{674C05CF-8AEB-46DC-961A-2F26C0F32175}" sibTransId="{D131017A-D4CA-4042-AB59-78E36351567D}"/>
    <dgm:cxn modelId="{BB10C27E-FA1C-4D7C-87BC-7664FF0D7F5C}" srcId="{85C14213-E651-4C63-93E2-98BFEA8F65FD}" destId="{5FEF133A-B8EB-43DE-ABC7-F6A5A537C5CF}" srcOrd="2" destOrd="0" parTransId="{7F895F3F-4BB5-4878-9857-E85A093E595B}" sibTransId="{367FD658-1A53-4CC0-A2EF-BD0531CDB973}"/>
    <dgm:cxn modelId="{FC361C6F-995A-4B1F-B888-6177D812A666}" srcId="{F2944A62-FD43-48B6-994B-ED2D6B0B7005}" destId="{37C74D30-D5C1-4C8F-AD04-AA8D2E39F6B5}" srcOrd="1" destOrd="0" parTransId="{C632E01A-3BB1-4802-A978-AA4DB6CA4207}" sibTransId="{6BB8E602-22EA-4ADF-8E09-F98DB328D7E0}"/>
    <dgm:cxn modelId="{67B1F450-5763-486A-941E-C21928A60A25}" srcId="{37C74D30-D5C1-4C8F-AD04-AA8D2E39F6B5}" destId="{1BC876E0-BBD4-471D-9C30-FC1B0958E7F2}" srcOrd="5" destOrd="0" parTransId="{04D2B0C4-22DB-46CF-B803-EA92E0DE2815}" sibTransId="{4ECDEC3D-ACA4-4C9A-A46A-5510297D19CA}"/>
    <dgm:cxn modelId="{1F8A47F3-C170-4CC9-808B-00CA27C2D902}" srcId="{F2944A62-FD43-48B6-994B-ED2D6B0B7005}" destId="{85C14213-E651-4C63-93E2-98BFEA8F65FD}" srcOrd="2" destOrd="0" parTransId="{5E308E2A-6951-4524-80CF-7620CE886EB4}" sibTransId="{A752BD4A-F1D9-4B5C-BBB7-D4E2E88BF50C}"/>
    <dgm:cxn modelId="{D2387E18-25B9-483C-96CD-F1165FA85879}" srcId="{8A7CB9A5-2253-4AF6-86EC-E1B306AB91E7}" destId="{0DB80446-A1FB-49D1-B198-E67057A0EEC1}" srcOrd="2" destOrd="0" parTransId="{80964DA6-BC6D-48D5-89B1-4EE6D665E38D}" sibTransId="{0AD3FAA5-BD68-478E-A036-DD06EE8C6128}"/>
    <dgm:cxn modelId="{198C74F4-CD34-4DBB-9249-CBD3006B98F5}" type="presOf" srcId="{0DB80446-A1FB-49D1-B198-E67057A0EEC1}" destId="{017A3380-EEA9-4FB6-BBE7-047331E05914}" srcOrd="0" destOrd="2" presId="urn:microsoft.com/office/officeart/2005/8/layout/hProcess7"/>
    <dgm:cxn modelId="{F8E0620C-F803-4BAE-AA89-191F7FDFA21B}" srcId="{F2944A62-FD43-48B6-994B-ED2D6B0B7005}" destId="{8A7CB9A5-2253-4AF6-86EC-E1B306AB91E7}" srcOrd="0" destOrd="0" parTransId="{1A4F323C-84FD-43D6-B397-0672BA1A33AC}" sibTransId="{F29D4B00-A463-4989-A5C6-A42A9926E631}"/>
    <dgm:cxn modelId="{237A49C8-E504-46B7-86B6-160F9872464E}" type="presOf" srcId="{191C17FB-A719-48EA-B7E8-08883CE64D61}" destId="{017A3380-EEA9-4FB6-BBE7-047331E05914}" srcOrd="0" destOrd="4" presId="urn:microsoft.com/office/officeart/2005/8/layout/hProcess7"/>
    <dgm:cxn modelId="{2358D563-6238-46E1-9690-CDC21DFC69D6}" type="presOf" srcId="{EC5467BB-3AF6-476F-8BDD-CDB7DBE8280F}" destId="{A0994699-0EB9-4A2B-A4B9-6A9731363A2E}" srcOrd="0" destOrd="4" presId="urn:microsoft.com/office/officeart/2005/8/layout/hProcess7"/>
    <dgm:cxn modelId="{9DF88815-EB71-410E-8239-49BAE3D2D1B4}" srcId="{85C14213-E651-4C63-93E2-98BFEA8F65FD}" destId="{B96BC27F-4557-4993-AAED-5BCD9A11508C}" srcOrd="1" destOrd="0" parTransId="{A4BBB563-3F0F-440E-B2B1-DD3B9E7020E3}" sibTransId="{671B785C-94B7-4C02-AB89-8C4BF6D69D20}"/>
    <dgm:cxn modelId="{0C780DA4-57E6-4479-85F0-F2A87A9F187C}" type="presOf" srcId="{5FEF133A-B8EB-43DE-ABC7-F6A5A537C5CF}" destId="{A0994699-0EB9-4A2B-A4B9-6A9731363A2E}" srcOrd="0" destOrd="2" presId="urn:microsoft.com/office/officeart/2005/8/layout/hProcess7"/>
    <dgm:cxn modelId="{AAE418E8-1ABE-4512-9D11-8BE9CB862F15}" type="presOf" srcId="{1BC876E0-BBD4-471D-9C30-FC1B0958E7F2}" destId="{6E7A1197-E60A-49D1-87B4-A3E02B9E0C1F}" srcOrd="0" destOrd="5" presId="urn:microsoft.com/office/officeart/2005/8/layout/hProcess7"/>
    <dgm:cxn modelId="{3466A144-B83A-46B5-847A-B1E3A33C0254}" type="presOf" srcId="{A9A986A9-E99D-4071-BC98-6D94FBBC92FD}" destId="{A0994699-0EB9-4A2B-A4B9-6A9731363A2E}" srcOrd="0" destOrd="0" presId="urn:microsoft.com/office/officeart/2005/8/layout/hProcess7"/>
    <dgm:cxn modelId="{3A8A3AFE-264D-484B-8C74-B500AA79641B}" type="presOf" srcId="{48C45AAD-CF51-4CCC-AC50-D017755EE2AB}" destId="{017A3380-EEA9-4FB6-BBE7-047331E05914}" srcOrd="0" destOrd="3" presId="urn:microsoft.com/office/officeart/2005/8/layout/hProcess7"/>
    <dgm:cxn modelId="{FE7AB5C4-7066-425F-8D4F-B56201EEEC0D}" type="presOf" srcId="{5515ACE1-A38E-4BC6-B3A5-C337FFD2257C}" destId="{017A3380-EEA9-4FB6-BBE7-047331E05914}" srcOrd="0" destOrd="0" presId="urn:microsoft.com/office/officeart/2005/8/layout/hProcess7"/>
    <dgm:cxn modelId="{2394F8DA-5428-4088-AB8C-8E7F6CB09A6C}" srcId="{8A7CB9A5-2253-4AF6-86EC-E1B306AB91E7}" destId="{7425DF89-5394-486C-9AF7-2966FECB27A6}" srcOrd="5" destOrd="0" parTransId="{901E3B49-B7C1-4BED-BE8B-2146B3214B5B}" sibTransId="{1F911F94-E913-41A0-AF1D-F8F0E280432F}"/>
    <dgm:cxn modelId="{7A2DBCB5-76D3-4C9E-A110-30DB066BC1FC}" srcId="{85C14213-E651-4C63-93E2-98BFEA8F65FD}" destId="{A9A986A9-E99D-4071-BC98-6D94FBBC92FD}" srcOrd="0" destOrd="0" parTransId="{B3BE77F9-D277-49FE-8AF4-741269A000CB}" sibTransId="{B90E91D2-5130-4841-8548-D090B57CE324}"/>
    <dgm:cxn modelId="{65C1EB9B-71CB-4DBB-A0F7-DC906E5DD8B4}" srcId="{37C74D30-D5C1-4C8F-AD04-AA8D2E39F6B5}" destId="{81DD7B3F-C962-44F1-AEEE-055F2E8F4DA7}" srcOrd="4" destOrd="0" parTransId="{AA8C9404-5C25-4D8A-B48C-3A2EC34AC723}" sibTransId="{A6DB3A66-E71D-423B-A858-6872C79D78D1}"/>
    <dgm:cxn modelId="{09A6F9D5-123C-44A9-9C8B-7AF89CC5E812}" srcId="{8A7CB9A5-2253-4AF6-86EC-E1B306AB91E7}" destId="{48C45AAD-CF51-4CCC-AC50-D017755EE2AB}" srcOrd="3" destOrd="0" parTransId="{F5073D23-09D2-4946-8A9D-35123AF33B80}" sibTransId="{29FE24F2-69F1-4E1C-BCEB-44A34B809EC0}"/>
    <dgm:cxn modelId="{1F827DED-B310-4DE5-A772-0A7FFB4512EC}" srcId="{37C74D30-D5C1-4C8F-AD04-AA8D2E39F6B5}" destId="{47A94390-D7EB-40B9-9790-B4DD1984F519}" srcOrd="0" destOrd="0" parTransId="{E5788099-EFD2-46B6-86EC-645A25D536EF}" sibTransId="{2588EE77-015D-4B00-8A0D-6E93A03D95A1}"/>
    <dgm:cxn modelId="{257AF1D9-035B-4005-A4B7-2010F9416445}" type="presOf" srcId="{85C14213-E651-4C63-93E2-98BFEA8F65FD}" destId="{158FCEA1-3CCA-45D0-83BC-6D9BE3DC9E3A}" srcOrd="1" destOrd="0" presId="urn:microsoft.com/office/officeart/2005/8/layout/hProcess7"/>
    <dgm:cxn modelId="{EE5C01FC-E42B-46A4-92EE-A819DBEF6FEB}" type="presOf" srcId="{47A94390-D7EB-40B9-9790-B4DD1984F519}" destId="{6E7A1197-E60A-49D1-87B4-A3E02B9E0C1F}" srcOrd="0" destOrd="0" presId="urn:microsoft.com/office/officeart/2005/8/layout/hProcess7"/>
    <dgm:cxn modelId="{FB837D74-806E-46E3-9126-EE1A80472B40}" type="presOf" srcId="{FEB87A71-6944-4801-BBCE-655330A7D836}" destId="{017A3380-EEA9-4FB6-BBE7-047331E05914}" srcOrd="0" destOrd="1" presId="urn:microsoft.com/office/officeart/2005/8/layout/hProcess7"/>
    <dgm:cxn modelId="{BF3CDFD7-064D-4849-80B9-FC981DEFCA0E}" type="presOf" srcId="{0D0DA511-5A54-4B7E-8358-8941A937AF17}" destId="{6E7A1197-E60A-49D1-87B4-A3E02B9E0C1F}" srcOrd="0" destOrd="2" presId="urn:microsoft.com/office/officeart/2005/8/layout/hProcess7"/>
    <dgm:cxn modelId="{4052BE80-9787-47ED-97CE-0D4B07AC728F}" type="presOf" srcId="{37C74D30-D5C1-4C8F-AD04-AA8D2E39F6B5}" destId="{72D2603A-4AA5-467F-9B9E-97EB064EB5E6}" srcOrd="1" destOrd="0" presId="urn:microsoft.com/office/officeart/2005/8/layout/hProcess7"/>
    <dgm:cxn modelId="{661321A1-3A59-47D1-997F-D6ECA7E27DC3}" srcId="{8A7CB9A5-2253-4AF6-86EC-E1B306AB91E7}" destId="{191C17FB-A719-48EA-B7E8-08883CE64D61}" srcOrd="4" destOrd="0" parTransId="{EE2E8D46-02D5-4C74-9A15-47E848BF61A5}" sibTransId="{2BD61C51-F029-4909-AF83-AFAC5A7F8856}"/>
    <dgm:cxn modelId="{BD6D636D-5B5A-4481-9777-15A727D7122E}" type="presOf" srcId="{F2944A62-FD43-48B6-994B-ED2D6B0B7005}" destId="{6FE31BAE-08F2-438A-9CEF-BD5B08AF854A}" srcOrd="0" destOrd="0" presId="urn:microsoft.com/office/officeart/2005/8/layout/hProcess7"/>
    <dgm:cxn modelId="{183276AF-E927-4519-A845-D83D9F52B745}" type="presOf" srcId="{7425DF89-5394-486C-9AF7-2966FECB27A6}" destId="{017A3380-EEA9-4FB6-BBE7-047331E05914}" srcOrd="0" destOrd="5" presId="urn:microsoft.com/office/officeart/2005/8/layout/hProcess7"/>
    <dgm:cxn modelId="{C41055EE-782B-456E-84B6-7A214E9E0007}" type="presOf" srcId="{AE09D207-9A7A-42E1-84BC-883353B9884B}" destId="{A0994699-0EB9-4A2B-A4B9-6A9731363A2E}" srcOrd="0" destOrd="3" presId="urn:microsoft.com/office/officeart/2005/8/layout/hProcess7"/>
    <dgm:cxn modelId="{0BA2D567-0F19-4406-BFDC-FA95A51D4674}" type="presOf" srcId="{81DD7B3F-C962-44F1-AEEE-055F2E8F4DA7}" destId="{6E7A1197-E60A-49D1-87B4-A3E02B9E0C1F}" srcOrd="0" destOrd="4" presId="urn:microsoft.com/office/officeart/2005/8/layout/hProcess7"/>
    <dgm:cxn modelId="{59A68018-85CA-4C14-B8FE-89F45E7946BA}" type="presOf" srcId="{85C14213-E651-4C63-93E2-98BFEA8F65FD}" destId="{7319D735-FB47-4581-9C9F-D7D4C8DB3929}" srcOrd="0" destOrd="0" presId="urn:microsoft.com/office/officeart/2005/8/layout/hProcess7"/>
    <dgm:cxn modelId="{D30E0D0F-D3B8-45F5-9771-43785B878634}" srcId="{8A7CB9A5-2253-4AF6-86EC-E1B306AB91E7}" destId="{FEB87A71-6944-4801-BBCE-655330A7D836}" srcOrd="1" destOrd="0" parTransId="{9FF015EB-0507-4F1A-B4D3-A9CA7AF77812}" sibTransId="{9429AED2-2E21-4AD0-9E85-B6E9DE350546}"/>
    <dgm:cxn modelId="{940893AF-3549-4B89-978B-A0DB15F36AAB}" srcId="{85C14213-E651-4C63-93E2-98BFEA8F65FD}" destId="{EC5467BB-3AF6-476F-8BDD-CDB7DBE8280F}" srcOrd="4" destOrd="0" parTransId="{7AC50BF5-E13E-4919-8E67-8F5B33B8B8C6}" sibTransId="{36A834AA-E424-4DD7-B3A9-47EDD0374E9E}"/>
    <dgm:cxn modelId="{A0B1A767-DBC9-418A-8BAB-C72A2B8E4EDC}" srcId="{37C74D30-D5C1-4C8F-AD04-AA8D2E39F6B5}" destId="{E1209615-AD56-46E3-A4C2-DE21D8F9720B}" srcOrd="3" destOrd="0" parTransId="{323A2CD6-DA80-458D-98DB-702646602B56}" sibTransId="{6EB04961-08E9-40DE-8DAF-81A26AD6A8DC}"/>
    <dgm:cxn modelId="{1EF9EC35-84BA-43CF-9F62-7B9BBC99376F}" type="presParOf" srcId="{6FE31BAE-08F2-438A-9CEF-BD5B08AF854A}" destId="{88D935DE-4BEC-4589-8F98-AAA500A3AE90}" srcOrd="0" destOrd="0" presId="urn:microsoft.com/office/officeart/2005/8/layout/hProcess7"/>
    <dgm:cxn modelId="{B29EF34A-D8E4-4EB1-A8EB-49BB06C8F3EC}" type="presParOf" srcId="{88D935DE-4BEC-4589-8F98-AAA500A3AE90}" destId="{8D8FDE13-758E-4393-8633-88B8FC8122E2}" srcOrd="0" destOrd="0" presId="urn:microsoft.com/office/officeart/2005/8/layout/hProcess7"/>
    <dgm:cxn modelId="{ADAA68AA-1633-44E4-A596-9122E1A12D4B}" type="presParOf" srcId="{88D935DE-4BEC-4589-8F98-AAA500A3AE90}" destId="{6CE94EB4-0097-42F3-8A06-4C408F707C9F}" srcOrd="1" destOrd="0" presId="urn:microsoft.com/office/officeart/2005/8/layout/hProcess7"/>
    <dgm:cxn modelId="{C146CBE9-531C-4D84-9CC6-25A11657306E}" type="presParOf" srcId="{88D935DE-4BEC-4589-8F98-AAA500A3AE90}" destId="{017A3380-EEA9-4FB6-BBE7-047331E05914}" srcOrd="2" destOrd="0" presId="urn:microsoft.com/office/officeart/2005/8/layout/hProcess7"/>
    <dgm:cxn modelId="{B57B62FC-60BF-4513-9570-6A687004B35A}" type="presParOf" srcId="{6FE31BAE-08F2-438A-9CEF-BD5B08AF854A}" destId="{99FAC052-5995-4DFB-B1C3-276F0BF078CB}" srcOrd="1" destOrd="0" presId="urn:microsoft.com/office/officeart/2005/8/layout/hProcess7"/>
    <dgm:cxn modelId="{2B7D8DCB-B03E-4467-A1AA-C462617A9E74}" type="presParOf" srcId="{6FE31BAE-08F2-438A-9CEF-BD5B08AF854A}" destId="{A3A83AE2-AFD8-4C94-AB74-41954EF0F853}" srcOrd="2" destOrd="0" presId="urn:microsoft.com/office/officeart/2005/8/layout/hProcess7"/>
    <dgm:cxn modelId="{54D168FB-461B-476F-AABA-F328DED3831C}" type="presParOf" srcId="{A3A83AE2-AFD8-4C94-AB74-41954EF0F853}" destId="{83AF7032-399E-4159-8E77-96E368F6674C}" srcOrd="0" destOrd="0" presId="urn:microsoft.com/office/officeart/2005/8/layout/hProcess7"/>
    <dgm:cxn modelId="{A4EB6032-866F-4929-A0C6-C740594F2718}" type="presParOf" srcId="{A3A83AE2-AFD8-4C94-AB74-41954EF0F853}" destId="{16BDE7AB-F9CE-41F4-9686-35C865F76486}" srcOrd="1" destOrd="0" presId="urn:microsoft.com/office/officeart/2005/8/layout/hProcess7"/>
    <dgm:cxn modelId="{A05F7D8A-B2CC-4E43-A0BC-7BD97C3EE44D}" type="presParOf" srcId="{A3A83AE2-AFD8-4C94-AB74-41954EF0F853}" destId="{2213E417-F1E8-4C33-9875-B5245E976045}" srcOrd="2" destOrd="0" presId="urn:microsoft.com/office/officeart/2005/8/layout/hProcess7"/>
    <dgm:cxn modelId="{11E6F60B-B7DC-45E9-BFA9-5E9F7F6A0439}" type="presParOf" srcId="{6FE31BAE-08F2-438A-9CEF-BD5B08AF854A}" destId="{05250CDF-7EED-4A69-B553-F7B0F7727386}" srcOrd="3" destOrd="0" presId="urn:microsoft.com/office/officeart/2005/8/layout/hProcess7"/>
    <dgm:cxn modelId="{27A9CB4D-F1DD-404E-B667-7F4182DD26A4}" type="presParOf" srcId="{6FE31BAE-08F2-438A-9CEF-BD5B08AF854A}" destId="{0BF7ECED-5778-4F9A-B98F-F5494CF141AE}" srcOrd="4" destOrd="0" presId="urn:microsoft.com/office/officeart/2005/8/layout/hProcess7"/>
    <dgm:cxn modelId="{BE589D58-4D87-4E95-973A-0AE4F35A444F}" type="presParOf" srcId="{0BF7ECED-5778-4F9A-B98F-F5494CF141AE}" destId="{41436818-5E6C-4BA5-8D4B-073ED714ADE0}" srcOrd="0" destOrd="0" presId="urn:microsoft.com/office/officeart/2005/8/layout/hProcess7"/>
    <dgm:cxn modelId="{FC3C57EE-D03A-4B43-A44D-D121B02CD3B0}" type="presParOf" srcId="{0BF7ECED-5778-4F9A-B98F-F5494CF141AE}" destId="{72D2603A-4AA5-467F-9B9E-97EB064EB5E6}" srcOrd="1" destOrd="0" presId="urn:microsoft.com/office/officeart/2005/8/layout/hProcess7"/>
    <dgm:cxn modelId="{E9143781-215B-442D-B55C-AF6E83A1E3D1}" type="presParOf" srcId="{0BF7ECED-5778-4F9A-B98F-F5494CF141AE}" destId="{6E7A1197-E60A-49D1-87B4-A3E02B9E0C1F}" srcOrd="2" destOrd="0" presId="urn:microsoft.com/office/officeart/2005/8/layout/hProcess7"/>
    <dgm:cxn modelId="{9D42BFD5-BFDA-43AF-8190-0BA6E63986CE}" type="presParOf" srcId="{6FE31BAE-08F2-438A-9CEF-BD5B08AF854A}" destId="{EB480DCC-50AF-4F59-AFCC-327C767C4247}" srcOrd="5" destOrd="0" presId="urn:microsoft.com/office/officeart/2005/8/layout/hProcess7"/>
    <dgm:cxn modelId="{4F90266C-16B0-4327-A7AD-584741E4D308}" type="presParOf" srcId="{6FE31BAE-08F2-438A-9CEF-BD5B08AF854A}" destId="{E77FB360-1AFF-4F17-8A72-62C176CC0D28}" srcOrd="6" destOrd="0" presId="urn:microsoft.com/office/officeart/2005/8/layout/hProcess7"/>
    <dgm:cxn modelId="{6479CA16-7C7D-4644-97DC-3E3202888FBD}" type="presParOf" srcId="{E77FB360-1AFF-4F17-8A72-62C176CC0D28}" destId="{F7B9F901-195D-43FF-A60E-B08F4ADA0DCB}" srcOrd="0" destOrd="0" presId="urn:microsoft.com/office/officeart/2005/8/layout/hProcess7"/>
    <dgm:cxn modelId="{1DBB3FA7-4A4E-446E-82C9-CB0715832222}" type="presParOf" srcId="{E77FB360-1AFF-4F17-8A72-62C176CC0D28}" destId="{33006226-8E3A-492E-BF6F-266C2ED8C72C}" srcOrd="1" destOrd="0" presId="urn:microsoft.com/office/officeart/2005/8/layout/hProcess7"/>
    <dgm:cxn modelId="{604265D3-1DDD-45F7-868A-A34520E919CB}" type="presParOf" srcId="{E77FB360-1AFF-4F17-8A72-62C176CC0D28}" destId="{8250C141-5F38-4365-8F90-BEBEAF866FDC}" srcOrd="2" destOrd="0" presId="urn:microsoft.com/office/officeart/2005/8/layout/hProcess7"/>
    <dgm:cxn modelId="{F9422A0E-D555-40A0-B674-2BA19F302DAD}" type="presParOf" srcId="{6FE31BAE-08F2-438A-9CEF-BD5B08AF854A}" destId="{263CB237-595E-4196-B98D-239CB13B9778}" srcOrd="7" destOrd="0" presId="urn:microsoft.com/office/officeart/2005/8/layout/hProcess7"/>
    <dgm:cxn modelId="{BF5B1246-AEAE-4C32-9951-399520A2E4BF}" type="presParOf" srcId="{6FE31BAE-08F2-438A-9CEF-BD5B08AF854A}" destId="{7645B68C-31A2-43BD-9593-01EA90A38F55}" srcOrd="8" destOrd="0" presId="urn:microsoft.com/office/officeart/2005/8/layout/hProcess7"/>
    <dgm:cxn modelId="{355CA89C-EAED-41F8-86FF-8099121D9A5C}" type="presParOf" srcId="{7645B68C-31A2-43BD-9593-01EA90A38F55}" destId="{7319D735-FB47-4581-9C9F-D7D4C8DB3929}" srcOrd="0" destOrd="0" presId="urn:microsoft.com/office/officeart/2005/8/layout/hProcess7"/>
    <dgm:cxn modelId="{F4D02ED4-7610-4710-BE6B-19CE5F846046}" type="presParOf" srcId="{7645B68C-31A2-43BD-9593-01EA90A38F55}" destId="{158FCEA1-3CCA-45D0-83BC-6D9BE3DC9E3A}" srcOrd="1" destOrd="0" presId="urn:microsoft.com/office/officeart/2005/8/layout/hProcess7"/>
    <dgm:cxn modelId="{5E8F4909-38DD-4493-B4BC-55D8E3EE82FA}" type="presParOf" srcId="{7645B68C-31A2-43BD-9593-01EA90A38F55}" destId="{A0994699-0EB9-4A2B-A4B9-6A9731363A2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9D5E9-3DBE-495E-85FB-7A05365B044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86CEA4B-0031-434A-B8AA-5DD87ED00D9F}">
      <dgm:prSet phldrT="[Text]"/>
      <dgm:spPr/>
      <dgm:t>
        <a:bodyPr/>
        <a:lstStyle/>
        <a:p>
          <a:r>
            <a:rPr lang="en-US" dirty="0"/>
            <a:t>NCM receives notification of admission</a:t>
          </a:r>
        </a:p>
      </dgm:t>
    </dgm:pt>
    <dgm:pt modelId="{8BE45D57-7F04-4CBE-8AAC-6ED927D6315D}" type="parTrans" cxnId="{CCED3582-FAF8-4DF3-B5AF-15B99615DA43}">
      <dgm:prSet/>
      <dgm:spPr/>
      <dgm:t>
        <a:bodyPr/>
        <a:lstStyle/>
        <a:p>
          <a:endParaRPr lang="en-US"/>
        </a:p>
      </dgm:t>
    </dgm:pt>
    <dgm:pt modelId="{EF5F73D8-B549-4D39-A87D-39B3B59A3E8D}" type="sibTrans" cxnId="{CCED3582-FAF8-4DF3-B5AF-15B99615DA43}">
      <dgm:prSet/>
      <dgm:spPr/>
      <dgm:t>
        <a:bodyPr/>
        <a:lstStyle/>
        <a:p>
          <a:endParaRPr lang="en-US"/>
        </a:p>
      </dgm:t>
    </dgm:pt>
    <dgm:pt modelId="{9CCB6EFD-0FDE-4B92-B02F-D2C466A69487}">
      <dgm:prSet phldrT="[Text]" custT="1"/>
      <dgm:spPr/>
      <dgm:t>
        <a:bodyPr/>
        <a:lstStyle/>
        <a:p>
          <a:r>
            <a:rPr lang="en-US" sz="1800" b="1" dirty="0"/>
            <a:t>Monitor for discharge</a:t>
          </a:r>
        </a:p>
      </dgm:t>
    </dgm:pt>
    <dgm:pt modelId="{EDD3B61F-FF07-483B-A55E-816C28C4E72E}" type="parTrans" cxnId="{0955E7BE-CB94-49A1-8DCF-5475E8E96471}">
      <dgm:prSet/>
      <dgm:spPr/>
      <dgm:t>
        <a:bodyPr/>
        <a:lstStyle/>
        <a:p>
          <a:endParaRPr lang="en-US"/>
        </a:p>
      </dgm:t>
    </dgm:pt>
    <dgm:pt modelId="{5A5087E2-EBDA-4988-9815-41CFC5F414F6}" type="sibTrans" cxnId="{0955E7BE-CB94-49A1-8DCF-5475E8E96471}">
      <dgm:prSet/>
      <dgm:spPr/>
      <dgm:t>
        <a:bodyPr/>
        <a:lstStyle/>
        <a:p>
          <a:endParaRPr lang="en-US"/>
        </a:p>
      </dgm:t>
    </dgm:pt>
    <dgm:pt modelId="{9EB47F43-DDBF-4D2B-BA6E-D6C74325344A}">
      <dgm:prSet phldrT="[Text]"/>
      <dgm:spPr/>
      <dgm:t>
        <a:bodyPr/>
        <a:lstStyle/>
        <a:p>
          <a:r>
            <a:rPr lang="en-US" dirty="0"/>
            <a:t>Patient discharged</a:t>
          </a:r>
        </a:p>
      </dgm:t>
    </dgm:pt>
    <dgm:pt modelId="{C25AC1BC-D009-439B-B249-2DC8514EB9DA}" type="parTrans" cxnId="{C44838D0-203F-44F9-8966-E82B45FEA2C1}">
      <dgm:prSet/>
      <dgm:spPr/>
      <dgm:t>
        <a:bodyPr/>
        <a:lstStyle/>
        <a:p>
          <a:endParaRPr lang="en-US"/>
        </a:p>
      </dgm:t>
    </dgm:pt>
    <dgm:pt modelId="{4BC5887A-8AF1-4928-9A6F-9DD2BD908A83}" type="sibTrans" cxnId="{C44838D0-203F-44F9-8966-E82B45FEA2C1}">
      <dgm:prSet/>
      <dgm:spPr/>
      <dgm:t>
        <a:bodyPr/>
        <a:lstStyle/>
        <a:p>
          <a:endParaRPr lang="en-US"/>
        </a:p>
      </dgm:t>
    </dgm:pt>
    <dgm:pt modelId="{2597E922-962C-48C7-B5FD-B0CE3D120BB8}">
      <dgm:prSet phldrT="[Text]" custT="1"/>
      <dgm:spPr/>
      <dgm:t>
        <a:bodyPr/>
        <a:lstStyle/>
        <a:p>
          <a:r>
            <a:rPr lang="en-US" sz="1800" b="1" dirty="0"/>
            <a:t>Scheduling guidelines</a:t>
          </a:r>
        </a:p>
      </dgm:t>
    </dgm:pt>
    <dgm:pt modelId="{E1864800-7600-45AF-AAE3-4C41DA29EBD3}" type="parTrans" cxnId="{40539656-7C36-44B0-B375-4904E690764D}">
      <dgm:prSet/>
      <dgm:spPr/>
      <dgm:t>
        <a:bodyPr/>
        <a:lstStyle/>
        <a:p>
          <a:endParaRPr lang="en-US"/>
        </a:p>
      </dgm:t>
    </dgm:pt>
    <dgm:pt modelId="{64C54DBC-135E-4E7A-877C-0388A2CB1CFD}" type="sibTrans" cxnId="{40539656-7C36-44B0-B375-4904E690764D}">
      <dgm:prSet/>
      <dgm:spPr/>
      <dgm:t>
        <a:bodyPr/>
        <a:lstStyle/>
        <a:p>
          <a:endParaRPr lang="en-US"/>
        </a:p>
      </dgm:t>
    </dgm:pt>
    <dgm:pt modelId="{49BEB147-E624-4D04-88B0-A3BBF814E73E}">
      <dgm:prSet phldrT="[Text]"/>
      <dgm:spPr/>
      <dgm:t>
        <a:bodyPr/>
        <a:lstStyle/>
        <a:p>
          <a:r>
            <a:rPr lang="en-US" dirty="0"/>
            <a:t>Post </a:t>
          </a:r>
          <a:r>
            <a:rPr lang="en-US" dirty="0" err="1"/>
            <a:t>Hosptial</a:t>
          </a:r>
          <a:r>
            <a:rPr lang="en-US" dirty="0"/>
            <a:t> Visit </a:t>
          </a:r>
        </a:p>
      </dgm:t>
    </dgm:pt>
    <dgm:pt modelId="{C3933847-3F96-4578-B22A-CE96257E67FE}" type="parTrans" cxnId="{A3E997A0-EDC1-4480-82DB-5DF5A231FF13}">
      <dgm:prSet/>
      <dgm:spPr/>
      <dgm:t>
        <a:bodyPr/>
        <a:lstStyle/>
        <a:p>
          <a:endParaRPr lang="en-US"/>
        </a:p>
      </dgm:t>
    </dgm:pt>
    <dgm:pt modelId="{C2405374-F562-4B6C-868D-F786A35BACD8}" type="sibTrans" cxnId="{A3E997A0-EDC1-4480-82DB-5DF5A231FF13}">
      <dgm:prSet/>
      <dgm:spPr/>
      <dgm:t>
        <a:bodyPr/>
        <a:lstStyle/>
        <a:p>
          <a:endParaRPr lang="en-US"/>
        </a:p>
      </dgm:t>
    </dgm:pt>
    <dgm:pt modelId="{61E1950F-398E-4784-A968-9237F6EE58A8}">
      <dgm:prSet phldrT="[Text]"/>
      <dgm:spPr/>
      <dgm:t>
        <a:bodyPr/>
        <a:lstStyle/>
        <a:p>
          <a:r>
            <a:rPr lang="en-US" sz="1300" dirty="0"/>
            <a:t>Current  Care Dashboard</a:t>
          </a:r>
        </a:p>
      </dgm:t>
    </dgm:pt>
    <dgm:pt modelId="{97E94056-6ED1-48A3-9BAC-405E02B730A0}" type="parTrans" cxnId="{5597F864-3D64-451F-8879-DBF9C429BA30}">
      <dgm:prSet/>
      <dgm:spPr/>
      <dgm:t>
        <a:bodyPr/>
        <a:lstStyle/>
        <a:p>
          <a:endParaRPr lang="en-US"/>
        </a:p>
      </dgm:t>
    </dgm:pt>
    <dgm:pt modelId="{295CFFBE-4762-4B44-9D39-54871BBECE51}" type="sibTrans" cxnId="{5597F864-3D64-451F-8879-DBF9C429BA30}">
      <dgm:prSet/>
      <dgm:spPr/>
      <dgm:t>
        <a:bodyPr/>
        <a:lstStyle/>
        <a:p>
          <a:endParaRPr lang="en-US"/>
        </a:p>
      </dgm:t>
    </dgm:pt>
    <dgm:pt modelId="{55416052-8CA9-4CCC-A149-20CB7A10B371}">
      <dgm:prSet phldrT="[Text]"/>
      <dgm:spPr/>
      <dgm:t>
        <a:bodyPr/>
        <a:lstStyle/>
        <a:p>
          <a:r>
            <a:rPr lang="en-US" sz="1300" dirty="0"/>
            <a:t>Telephone encounters  - Discharge Summary</a:t>
          </a:r>
        </a:p>
      </dgm:t>
    </dgm:pt>
    <dgm:pt modelId="{7EE276E2-07C4-4B78-BD7F-7CD977BD4BFE}" type="parTrans" cxnId="{FD791C9E-89FE-4AC9-B513-0F9FB495688A}">
      <dgm:prSet/>
      <dgm:spPr/>
      <dgm:t>
        <a:bodyPr/>
        <a:lstStyle/>
        <a:p>
          <a:endParaRPr lang="en-US"/>
        </a:p>
      </dgm:t>
    </dgm:pt>
    <dgm:pt modelId="{C5C49A69-8FA1-4F6D-A6BD-60F2782F0E84}" type="sibTrans" cxnId="{FD791C9E-89FE-4AC9-B513-0F9FB495688A}">
      <dgm:prSet/>
      <dgm:spPr/>
      <dgm:t>
        <a:bodyPr/>
        <a:lstStyle/>
        <a:p>
          <a:endParaRPr lang="en-US"/>
        </a:p>
      </dgm:t>
    </dgm:pt>
    <dgm:pt modelId="{EBDCF703-A20F-4912-80F9-AC32929C15F7}">
      <dgm:prSet phldrT="[Text]"/>
      <dgm:spPr/>
      <dgm:t>
        <a:bodyPr/>
        <a:lstStyle/>
        <a:p>
          <a:r>
            <a:rPr lang="en-US" sz="1300" dirty="0"/>
            <a:t>Hospital Case Management (Varies by Hospital)</a:t>
          </a:r>
        </a:p>
      </dgm:t>
    </dgm:pt>
    <dgm:pt modelId="{B094BA4F-14AD-47D6-83D5-410D52894A48}" type="parTrans" cxnId="{954A4368-39B5-408B-A105-2938AFE07144}">
      <dgm:prSet/>
      <dgm:spPr/>
      <dgm:t>
        <a:bodyPr/>
        <a:lstStyle/>
        <a:p>
          <a:endParaRPr lang="en-US"/>
        </a:p>
      </dgm:t>
    </dgm:pt>
    <dgm:pt modelId="{636318FF-B2D0-4A9D-A66B-826A30074E1C}" type="sibTrans" cxnId="{954A4368-39B5-408B-A105-2938AFE07144}">
      <dgm:prSet/>
      <dgm:spPr/>
      <dgm:t>
        <a:bodyPr/>
        <a:lstStyle/>
        <a:p>
          <a:endParaRPr lang="en-US"/>
        </a:p>
      </dgm:t>
    </dgm:pt>
    <dgm:pt modelId="{F8067DCE-0295-4FC1-A5E1-94226684D2A1}">
      <dgm:prSet phldrT="[Text]" custT="1"/>
      <dgm:spPr/>
      <dgm:t>
        <a:bodyPr/>
        <a:lstStyle/>
        <a:p>
          <a:endParaRPr lang="en-US" sz="1800" b="1" dirty="0"/>
        </a:p>
      </dgm:t>
    </dgm:pt>
    <dgm:pt modelId="{F80E4B24-7022-432E-B591-F3F48C1CE83F}" type="parTrans" cxnId="{CE39B66E-EA3E-46B8-9346-D74CBD33018C}">
      <dgm:prSet/>
      <dgm:spPr/>
      <dgm:t>
        <a:bodyPr/>
        <a:lstStyle/>
        <a:p>
          <a:endParaRPr lang="en-US"/>
        </a:p>
      </dgm:t>
    </dgm:pt>
    <dgm:pt modelId="{A627C1FB-A755-434F-8DEF-F311B8B92F6D}" type="sibTrans" cxnId="{CE39B66E-EA3E-46B8-9346-D74CBD33018C}">
      <dgm:prSet/>
      <dgm:spPr/>
      <dgm:t>
        <a:bodyPr/>
        <a:lstStyle/>
        <a:p>
          <a:endParaRPr lang="en-US"/>
        </a:p>
      </dgm:t>
    </dgm:pt>
    <dgm:pt modelId="{3A2F7787-2006-4E7D-B453-B28DBE5C1D72}">
      <dgm:prSet phldrT="[Text]" custT="1"/>
      <dgm:spPr/>
      <dgm:t>
        <a:bodyPr/>
        <a:lstStyle/>
        <a:p>
          <a:r>
            <a:rPr lang="en-US" sz="1400" b="0" dirty="0"/>
            <a:t>NCM schedules with PCP w/</a:t>
          </a:r>
          <a:r>
            <a:rPr lang="en-US" sz="1400" b="0" dirty="0" err="1"/>
            <a:t>i</a:t>
          </a:r>
          <a:r>
            <a:rPr lang="en-US" sz="1400" b="0" dirty="0"/>
            <a:t>  7-14 days of d/c</a:t>
          </a:r>
        </a:p>
      </dgm:t>
    </dgm:pt>
    <dgm:pt modelId="{D62D87F0-D1FF-4C3A-8F3F-1F0A8ADFCE67}" type="parTrans" cxnId="{0A099A8E-AC39-4EC8-AA7B-B1A2E6CFFB6B}">
      <dgm:prSet/>
      <dgm:spPr/>
      <dgm:t>
        <a:bodyPr/>
        <a:lstStyle/>
        <a:p>
          <a:endParaRPr lang="en-US"/>
        </a:p>
      </dgm:t>
    </dgm:pt>
    <dgm:pt modelId="{DC454A4B-F9D5-4A0D-85C1-C7A1F2A5C948}" type="sibTrans" cxnId="{0A099A8E-AC39-4EC8-AA7B-B1A2E6CFFB6B}">
      <dgm:prSet/>
      <dgm:spPr/>
      <dgm:t>
        <a:bodyPr/>
        <a:lstStyle/>
        <a:p>
          <a:endParaRPr lang="en-US"/>
        </a:p>
      </dgm:t>
    </dgm:pt>
    <dgm:pt modelId="{6099F87A-A20F-42C0-924A-73C974030E48}">
      <dgm:prSet phldrT="[Text]" custT="1"/>
      <dgm:spPr/>
      <dgm:t>
        <a:bodyPr/>
        <a:lstStyle/>
        <a:p>
          <a:r>
            <a:rPr lang="en-US" sz="1400" b="0" dirty="0"/>
            <a:t>Visit is in conjunction w/ NCM visit scheduled for 40 minutes prior to PCP visit</a:t>
          </a:r>
        </a:p>
      </dgm:t>
    </dgm:pt>
    <dgm:pt modelId="{3364BA84-307E-4BAD-972E-94E3224181E5}" type="parTrans" cxnId="{B8F7DA18-2717-47F8-B31B-EACCAC3E578F}">
      <dgm:prSet/>
      <dgm:spPr/>
      <dgm:t>
        <a:bodyPr/>
        <a:lstStyle/>
        <a:p>
          <a:endParaRPr lang="en-US"/>
        </a:p>
      </dgm:t>
    </dgm:pt>
    <dgm:pt modelId="{CC527FC6-3E8D-4B1C-B60E-5486A4D6D877}" type="sibTrans" cxnId="{B8F7DA18-2717-47F8-B31B-EACCAC3E578F}">
      <dgm:prSet/>
      <dgm:spPr/>
      <dgm:t>
        <a:bodyPr/>
        <a:lstStyle/>
        <a:p>
          <a:endParaRPr lang="en-US"/>
        </a:p>
      </dgm:t>
    </dgm:pt>
    <dgm:pt modelId="{5FFBACD7-7C0A-4A7F-B767-4B9F84F67AAC}">
      <dgm:prSet phldrT="[Text]" custT="1"/>
      <dgm:spPr/>
      <dgm:t>
        <a:bodyPr/>
        <a:lstStyle/>
        <a:p>
          <a:endParaRPr lang="en-US" sz="1400" b="0" dirty="0"/>
        </a:p>
      </dgm:t>
    </dgm:pt>
    <dgm:pt modelId="{29D31301-CCED-4A20-B5B6-50D14C2510D3}" type="parTrans" cxnId="{D838AD3F-CB9E-45AC-B61D-A7DB14D93190}">
      <dgm:prSet/>
      <dgm:spPr/>
      <dgm:t>
        <a:bodyPr/>
        <a:lstStyle/>
        <a:p>
          <a:endParaRPr lang="en-US"/>
        </a:p>
      </dgm:t>
    </dgm:pt>
    <dgm:pt modelId="{93A94E12-B224-4DC2-BE48-57CBC3C8582C}" type="sibTrans" cxnId="{D838AD3F-CB9E-45AC-B61D-A7DB14D93190}">
      <dgm:prSet/>
      <dgm:spPr/>
      <dgm:t>
        <a:bodyPr/>
        <a:lstStyle/>
        <a:p>
          <a:endParaRPr lang="en-US"/>
        </a:p>
      </dgm:t>
    </dgm:pt>
    <dgm:pt modelId="{CCF0EC9C-B201-4C72-AB39-55640BB420A0}">
      <dgm:prSet phldrT="[Text]" custT="1"/>
      <dgm:spPr/>
      <dgm:t>
        <a:bodyPr/>
        <a:lstStyle/>
        <a:p>
          <a:endParaRPr lang="en-US" sz="1400" b="0" dirty="0"/>
        </a:p>
      </dgm:t>
    </dgm:pt>
    <dgm:pt modelId="{CF674C5D-FB78-486D-9740-7EF47A43FE30}" type="parTrans" cxnId="{5F0B6FBD-4704-45E2-9738-C1A48319BED5}">
      <dgm:prSet/>
      <dgm:spPr/>
      <dgm:t>
        <a:bodyPr/>
        <a:lstStyle/>
        <a:p>
          <a:endParaRPr lang="en-US"/>
        </a:p>
      </dgm:t>
    </dgm:pt>
    <dgm:pt modelId="{9FDB2EBE-6D05-478A-83B5-FA88FE24C31F}" type="sibTrans" cxnId="{5F0B6FBD-4704-45E2-9738-C1A48319BED5}">
      <dgm:prSet/>
      <dgm:spPr/>
      <dgm:t>
        <a:bodyPr/>
        <a:lstStyle/>
        <a:p>
          <a:endParaRPr lang="en-US"/>
        </a:p>
      </dgm:t>
    </dgm:pt>
    <dgm:pt modelId="{55EB0118-4013-4D30-AADF-285045320B1B}">
      <dgm:prSet phldrT="[Text]" custT="1"/>
      <dgm:spPr/>
      <dgm:t>
        <a:bodyPr/>
        <a:lstStyle/>
        <a:p>
          <a:endParaRPr lang="en-US" sz="1800" b="1" dirty="0"/>
        </a:p>
      </dgm:t>
    </dgm:pt>
    <dgm:pt modelId="{19B9E17A-9400-4135-8396-64A5FF49DB89}" type="parTrans" cxnId="{D369A104-B693-4FA2-A662-EC9C3B88EDD2}">
      <dgm:prSet/>
      <dgm:spPr/>
      <dgm:t>
        <a:bodyPr/>
        <a:lstStyle/>
        <a:p>
          <a:endParaRPr lang="en-US"/>
        </a:p>
      </dgm:t>
    </dgm:pt>
    <dgm:pt modelId="{64A29EBF-44A5-4057-952B-1B29903B2BCB}" type="sibTrans" cxnId="{D369A104-B693-4FA2-A662-EC9C3B88EDD2}">
      <dgm:prSet/>
      <dgm:spPr/>
      <dgm:t>
        <a:bodyPr/>
        <a:lstStyle/>
        <a:p>
          <a:endParaRPr lang="en-US"/>
        </a:p>
      </dgm:t>
    </dgm:pt>
    <dgm:pt modelId="{B72F0384-98C5-4351-8838-213A90525511}">
      <dgm:prSet phldrT="[Text]" custT="1"/>
      <dgm:spPr/>
      <dgm:t>
        <a:bodyPr/>
        <a:lstStyle/>
        <a:p>
          <a:endParaRPr lang="en-US" sz="1400" b="0" dirty="0"/>
        </a:p>
      </dgm:t>
    </dgm:pt>
    <dgm:pt modelId="{B3033F51-4618-4489-B0E1-79B4B5ABFB11}" type="parTrans" cxnId="{5CDEA2F8-3F68-4BA3-9943-E5955BB8C33E}">
      <dgm:prSet/>
      <dgm:spPr/>
      <dgm:t>
        <a:bodyPr/>
        <a:lstStyle/>
        <a:p>
          <a:endParaRPr lang="en-US"/>
        </a:p>
      </dgm:t>
    </dgm:pt>
    <dgm:pt modelId="{4C5B18EB-C4DE-4F80-A02F-07FD23E3E59D}" type="sibTrans" cxnId="{5CDEA2F8-3F68-4BA3-9943-E5955BB8C33E}">
      <dgm:prSet/>
      <dgm:spPr/>
      <dgm:t>
        <a:bodyPr/>
        <a:lstStyle/>
        <a:p>
          <a:endParaRPr lang="en-US"/>
        </a:p>
      </dgm:t>
    </dgm:pt>
    <dgm:pt modelId="{DFDFB636-9ACC-4F44-A5AB-D3D219A9CCDA}">
      <dgm:prSet phldrT="[Text]" custT="1"/>
      <dgm:spPr/>
      <dgm:t>
        <a:bodyPr/>
        <a:lstStyle/>
        <a:p>
          <a:endParaRPr lang="en-US" sz="1400" b="0" dirty="0"/>
        </a:p>
      </dgm:t>
    </dgm:pt>
    <dgm:pt modelId="{BCC62D75-2D93-45F2-B065-C1D33FF81C6E}" type="parTrans" cxnId="{10E0709C-4F51-4539-B2C6-E03F658C7383}">
      <dgm:prSet/>
      <dgm:spPr/>
      <dgm:t>
        <a:bodyPr/>
        <a:lstStyle/>
        <a:p>
          <a:endParaRPr lang="en-US"/>
        </a:p>
      </dgm:t>
    </dgm:pt>
    <dgm:pt modelId="{E8BC9471-7FD6-4B9A-8B92-E1B25241927D}" type="sibTrans" cxnId="{10E0709C-4F51-4539-B2C6-E03F658C7383}">
      <dgm:prSet/>
      <dgm:spPr/>
      <dgm:t>
        <a:bodyPr/>
        <a:lstStyle/>
        <a:p>
          <a:endParaRPr lang="en-US"/>
        </a:p>
      </dgm:t>
    </dgm:pt>
    <dgm:pt modelId="{35BF41AB-C64C-4BDC-B4D8-BB67DDB3FF6E}">
      <dgm:prSet phldrT="[Text]" custT="1"/>
      <dgm:spPr/>
      <dgm:t>
        <a:bodyPr/>
        <a:lstStyle/>
        <a:p>
          <a:r>
            <a:rPr lang="en-US" sz="1400" b="0" dirty="0"/>
            <a:t>Medication Reconciliation</a:t>
          </a:r>
        </a:p>
      </dgm:t>
    </dgm:pt>
    <dgm:pt modelId="{FC7D0F59-3C16-437D-8C9F-699CC945827D}" type="parTrans" cxnId="{8D317D5C-7B2D-454B-9338-2463B5BBA32C}">
      <dgm:prSet/>
      <dgm:spPr/>
      <dgm:t>
        <a:bodyPr/>
        <a:lstStyle/>
        <a:p>
          <a:endParaRPr lang="en-US"/>
        </a:p>
      </dgm:t>
    </dgm:pt>
    <dgm:pt modelId="{B23BBFA4-DA12-45F4-8F36-AD35B204ED8C}" type="sibTrans" cxnId="{8D317D5C-7B2D-454B-9338-2463B5BBA32C}">
      <dgm:prSet/>
      <dgm:spPr/>
      <dgm:t>
        <a:bodyPr/>
        <a:lstStyle/>
        <a:p>
          <a:endParaRPr lang="en-US"/>
        </a:p>
      </dgm:t>
    </dgm:pt>
    <dgm:pt modelId="{9FC72D83-A623-43A6-99AF-8A26584A1D51}">
      <dgm:prSet phldrT="[Text]" custT="1"/>
      <dgm:spPr/>
      <dgm:t>
        <a:bodyPr/>
        <a:lstStyle/>
        <a:p>
          <a:endParaRPr lang="en-US" sz="1400" b="0" dirty="0"/>
        </a:p>
      </dgm:t>
    </dgm:pt>
    <dgm:pt modelId="{6DBC7C87-D483-443A-B21C-FFC79DE8DE3C}" type="parTrans" cxnId="{13EC573F-05DC-4A34-B810-449D18E73958}">
      <dgm:prSet/>
      <dgm:spPr/>
      <dgm:t>
        <a:bodyPr/>
        <a:lstStyle/>
        <a:p>
          <a:endParaRPr lang="en-US"/>
        </a:p>
      </dgm:t>
    </dgm:pt>
    <dgm:pt modelId="{EAE84463-99FE-4C27-B3C5-290FEE4B9D39}" type="sibTrans" cxnId="{13EC573F-05DC-4A34-B810-449D18E73958}">
      <dgm:prSet/>
      <dgm:spPr/>
      <dgm:t>
        <a:bodyPr/>
        <a:lstStyle/>
        <a:p>
          <a:endParaRPr lang="en-US"/>
        </a:p>
      </dgm:t>
    </dgm:pt>
    <dgm:pt modelId="{46B2E198-479D-473D-AA20-17D89F855328}">
      <dgm:prSet phldrT="[Text]" custT="1"/>
      <dgm:spPr/>
      <dgm:t>
        <a:bodyPr/>
        <a:lstStyle/>
        <a:p>
          <a:r>
            <a:rPr lang="en-US" sz="1400" b="0" dirty="0"/>
            <a:t>Contributing factors to utilization</a:t>
          </a:r>
        </a:p>
      </dgm:t>
    </dgm:pt>
    <dgm:pt modelId="{0DD0CD7F-42D7-4D7A-82F9-C4E36D88675C}" type="parTrans" cxnId="{D1982E14-2CA2-4709-8F70-E04B7B01EFCD}">
      <dgm:prSet/>
      <dgm:spPr/>
      <dgm:t>
        <a:bodyPr/>
        <a:lstStyle/>
        <a:p>
          <a:endParaRPr lang="en-US"/>
        </a:p>
      </dgm:t>
    </dgm:pt>
    <dgm:pt modelId="{353EF93E-64B6-49AF-9D53-0C7DAD380F27}" type="sibTrans" cxnId="{D1982E14-2CA2-4709-8F70-E04B7B01EFCD}">
      <dgm:prSet/>
      <dgm:spPr/>
      <dgm:t>
        <a:bodyPr/>
        <a:lstStyle/>
        <a:p>
          <a:endParaRPr lang="en-US"/>
        </a:p>
      </dgm:t>
    </dgm:pt>
    <dgm:pt modelId="{7F1AA370-326C-4569-8691-19081A09843E}">
      <dgm:prSet phldrT="[Text]" custT="1"/>
      <dgm:spPr/>
      <dgm:t>
        <a:bodyPr/>
        <a:lstStyle/>
        <a:p>
          <a:endParaRPr lang="en-US" sz="1800" b="1" dirty="0"/>
        </a:p>
      </dgm:t>
    </dgm:pt>
    <dgm:pt modelId="{5DA8687C-226D-48FB-82D4-EDB8C287495F}" type="parTrans" cxnId="{640C74B4-A8FB-4D62-8DDF-EB2CF2366DA0}">
      <dgm:prSet/>
      <dgm:spPr/>
      <dgm:t>
        <a:bodyPr/>
        <a:lstStyle/>
        <a:p>
          <a:endParaRPr lang="en-US"/>
        </a:p>
      </dgm:t>
    </dgm:pt>
    <dgm:pt modelId="{504814CC-0564-47D3-8739-B5BE8FA596AD}" type="sibTrans" cxnId="{640C74B4-A8FB-4D62-8DDF-EB2CF2366DA0}">
      <dgm:prSet/>
      <dgm:spPr/>
      <dgm:t>
        <a:bodyPr/>
        <a:lstStyle/>
        <a:p>
          <a:endParaRPr lang="en-US"/>
        </a:p>
      </dgm:t>
    </dgm:pt>
    <dgm:pt modelId="{36ED2296-991A-483F-AF6B-824EB7524541}">
      <dgm:prSet phldrT="[Text]" custT="1"/>
      <dgm:spPr/>
      <dgm:t>
        <a:bodyPr/>
        <a:lstStyle/>
        <a:p>
          <a:endParaRPr lang="en-US" sz="1800" b="1" dirty="0"/>
        </a:p>
      </dgm:t>
    </dgm:pt>
    <dgm:pt modelId="{5C5AAD6E-8119-4B48-A00D-7DDF2B765C98}" type="parTrans" cxnId="{AEBB9C1F-119B-41A1-B764-4933297E42CF}">
      <dgm:prSet/>
      <dgm:spPr/>
      <dgm:t>
        <a:bodyPr/>
        <a:lstStyle/>
        <a:p>
          <a:endParaRPr lang="en-US"/>
        </a:p>
      </dgm:t>
    </dgm:pt>
    <dgm:pt modelId="{BB847263-174F-422C-9B7D-B1BB3D9B3E8E}" type="sibTrans" cxnId="{AEBB9C1F-119B-41A1-B764-4933297E42CF}">
      <dgm:prSet/>
      <dgm:spPr/>
      <dgm:t>
        <a:bodyPr/>
        <a:lstStyle/>
        <a:p>
          <a:endParaRPr lang="en-US"/>
        </a:p>
      </dgm:t>
    </dgm:pt>
    <dgm:pt modelId="{BDA9E140-FAE0-499B-B76F-C00E405D83B0}">
      <dgm:prSet phldrT="[Text]" custT="1"/>
      <dgm:spPr/>
      <dgm:t>
        <a:bodyPr/>
        <a:lstStyle/>
        <a:p>
          <a:r>
            <a:rPr lang="en-US" sz="1800" b="1" dirty="0"/>
            <a:t>Visit documentation</a:t>
          </a:r>
        </a:p>
      </dgm:t>
    </dgm:pt>
    <dgm:pt modelId="{D0BE2B68-CE63-4115-975D-D6C87ED7D368}" type="parTrans" cxnId="{820E2C82-05F2-4496-9B39-87704541D97B}">
      <dgm:prSet/>
      <dgm:spPr/>
      <dgm:t>
        <a:bodyPr/>
        <a:lstStyle/>
        <a:p>
          <a:endParaRPr lang="en-US"/>
        </a:p>
      </dgm:t>
    </dgm:pt>
    <dgm:pt modelId="{9AC2CD9D-ED37-403C-A4CF-77F571206241}" type="sibTrans" cxnId="{820E2C82-05F2-4496-9B39-87704541D97B}">
      <dgm:prSet/>
      <dgm:spPr/>
      <dgm:t>
        <a:bodyPr/>
        <a:lstStyle/>
        <a:p>
          <a:endParaRPr lang="en-US"/>
        </a:p>
      </dgm:t>
    </dgm:pt>
    <dgm:pt modelId="{803A8963-AE26-412A-BAA9-7CE7C13CB307}">
      <dgm:prSet phldrT="[Text]" custT="1"/>
      <dgm:spPr/>
      <dgm:t>
        <a:bodyPr/>
        <a:lstStyle/>
        <a:p>
          <a:r>
            <a:rPr lang="en-US" sz="1400" b="0" dirty="0"/>
            <a:t>Coordination of home health/DME as needed</a:t>
          </a:r>
        </a:p>
      </dgm:t>
    </dgm:pt>
    <dgm:pt modelId="{90B9CA80-1CEB-4163-A138-52895820841D}" type="parTrans" cxnId="{09FE177B-FA24-4C84-92F9-A0B49F668CFE}">
      <dgm:prSet/>
      <dgm:spPr/>
      <dgm:t>
        <a:bodyPr/>
        <a:lstStyle/>
        <a:p>
          <a:endParaRPr lang="en-US"/>
        </a:p>
      </dgm:t>
    </dgm:pt>
    <dgm:pt modelId="{2223BC16-A524-4FAF-B992-179056B9ADF2}" type="sibTrans" cxnId="{09FE177B-FA24-4C84-92F9-A0B49F668CFE}">
      <dgm:prSet/>
      <dgm:spPr/>
      <dgm:t>
        <a:bodyPr/>
        <a:lstStyle/>
        <a:p>
          <a:endParaRPr lang="en-US"/>
        </a:p>
      </dgm:t>
    </dgm:pt>
    <dgm:pt modelId="{A4D915A2-694C-4ED3-8E75-F0C6672863CB}">
      <dgm:prSet phldrT="[Text]" custT="1"/>
      <dgm:spPr/>
      <dgm:t>
        <a:bodyPr/>
        <a:lstStyle/>
        <a:p>
          <a:endParaRPr lang="en-US" sz="1800" b="1" dirty="0"/>
        </a:p>
      </dgm:t>
    </dgm:pt>
    <dgm:pt modelId="{29456F4C-9596-43DA-B8CA-ABDAA88C2C06}" type="parTrans" cxnId="{7EE6F1F1-3F3C-417B-82B2-FDA7E4EA6489}">
      <dgm:prSet/>
      <dgm:spPr/>
      <dgm:t>
        <a:bodyPr/>
        <a:lstStyle/>
        <a:p>
          <a:endParaRPr lang="en-US"/>
        </a:p>
      </dgm:t>
    </dgm:pt>
    <dgm:pt modelId="{64CBDC63-B251-45A1-BB18-2E26B07D98B8}" type="sibTrans" cxnId="{7EE6F1F1-3F3C-417B-82B2-FDA7E4EA6489}">
      <dgm:prSet/>
      <dgm:spPr/>
      <dgm:t>
        <a:bodyPr/>
        <a:lstStyle/>
        <a:p>
          <a:endParaRPr lang="en-US"/>
        </a:p>
      </dgm:t>
    </dgm:pt>
    <dgm:pt modelId="{517A384E-4531-47A3-8BCF-D61361105B4A}" type="pres">
      <dgm:prSet presAssocID="{73C9D5E9-3DBE-495E-85FB-7A05365B044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6ED1D5-218C-4391-8CBA-7A5C8D1586F4}" type="pres">
      <dgm:prSet presAssocID="{E86CEA4B-0031-434A-B8AA-5DD87ED00D9F}" presName="composite" presStyleCnt="0"/>
      <dgm:spPr/>
    </dgm:pt>
    <dgm:pt modelId="{B6C90E1B-3988-4038-9FAC-3D6490C35A41}" type="pres">
      <dgm:prSet presAssocID="{E86CEA4B-0031-434A-B8AA-5DD87ED00D9F}" presName="bentUpArrow1" presStyleLbl="alignImgPlace1" presStyleIdx="0" presStyleCnt="2" custLinFactNeighborX="4225" custLinFactNeighborY="11223"/>
      <dgm:spPr/>
    </dgm:pt>
    <dgm:pt modelId="{B3B4355C-DDA2-4A75-BDF5-DDF81C10EE97}" type="pres">
      <dgm:prSet presAssocID="{E86CEA4B-0031-434A-B8AA-5DD87ED00D9F}" presName="ParentText" presStyleLbl="node1" presStyleIdx="0" presStyleCnt="3" custLinFactNeighborX="-2762" custLinFactNeighborY="68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8742E-BD22-4A13-8C62-63451AD501E9}" type="pres">
      <dgm:prSet presAssocID="{E86CEA4B-0031-434A-B8AA-5DD87ED00D9F}" presName="ChildText" presStyleLbl="revTx" presStyleIdx="0" presStyleCnt="3" custScaleX="466239" custLinFactX="100000" custLinFactNeighborX="103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41BA0-BF9A-4027-BCB4-FAF9DAE5C8CF}" type="pres">
      <dgm:prSet presAssocID="{EF5F73D8-B549-4D39-A87D-39B3B59A3E8D}" presName="sibTrans" presStyleCnt="0"/>
      <dgm:spPr/>
    </dgm:pt>
    <dgm:pt modelId="{1D692ACE-C789-4533-9EB0-25B93B5F87A5}" type="pres">
      <dgm:prSet presAssocID="{9EB47F43-DDBF-4D2B-BA6E-D6C74325344A}" presName="composite" presStyleCnt="0"/>
      <dgm:spPr/>
    </dgm:pt>
    <dgm:pt modelId="{5FD9FF4F-5962-4C06-AEDF-9ACCA189B34D}" type="pres">
      <dgm:prSet presAssocID="{9EB47F43-DDBF-4D2B-BA6E-D6C74325344A}" presName="bentUpArrow1" presStyleLbl="alignImgPlace1" presStyleIdx="1" presStyleCnt="2" custLinFactNeighborX="-38456" custLinFactNeighborY="24048"/>
      <dgm:spPr/>
    </dgm:pt>
    <dgm:pt modelId="{02B2F092-FE52-4238-81D0-D12250E70E46}" type="pres">
      <dgm:prSet presAssocID="{9EB47F43-DDBF-4D2B-BA6E-D6C74325344A}" presName="ParentText" presStyleLbl="node1" presStyleIdx="1" presStyleCnt="3" custLinFactNeighborX="-40709" custLinFactNeighborY="3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FB1AE-EA56-4E8B-85DD-4FB21BAAB8CC}" type="pres">
      <dgm:prSet presAssocID="{9EB47F43-DDBF-4D2B-BA6E-D6C74325344A}" presName="ChildText" presStyleLbl="revTx" presStyleIdx="1" presStyleCnt="3" custScaleX="365355" custScaleY="80957" custLinFactNeighborX="91278" custLinFactNeighborY="5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F95CF-63FD-404B-B1D1-00DC3DDF54DA}" type="pres">
      <dgm:prSet presAssocID="{4BC5887A-8AF1-4928-9A6F-9DD2BD908A83}" presName="sibTrans" presStyleCnt="0"/>
      <dgm:spPr/>
    </dgm:pt>
    <dgm:pt modelId="{14B68B1F-941D-45F1-9275-111F67F66D02}" type="pres">
      <dgm:prSet presAssocID="{49BEB147-E624-4D04-88B0-A3BBF814E73E}" presName="composite" presStyleCnt="0"/>
      <dgm:spPr/>
    </dgm:pt>
    <dgm:pt modelId="{6DA062B2-8A2C-45BF-8F9E-E3BB10CE3492}" type="pres">
      <dgm:prSet presAssocID="{49BEB147-E624-4D04-88B0-A3BBF814E73E}" presName="ParentText" presStyleLbl="node1" presStyleIdx="2" presStyleCnt="3" custLinFactX="-3607" custLinFactNeighborX="-100000" custLinFactNeighborY="89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670B2-DECB-40C4-9DF1-4556618BB5A3}" type="pres">
      <dgm:prSet presAssocID="{49BEB147-E624-4D04-88B0-A3BBF814E73E}" presName="FinalChildText" presStyleLbl="revTx" presStyleIdx="2" presStyleCnt="3" custScaleX="253729" custScaleY="150877" custLinFactNeighborX="-63652" custLinFactNeighborY="14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D705F-E265-4658-B478-9186A93A5B65}" type="presOf" srcId="{6099F87A-A20F-42C0-924A-73C974030E48}" destId="{D54FB1AE-EA56-4E8B-85DD-4FB21BAAB8CC}" srcOrd="0" destOrd="2" presId="urn:microsoft.com/office/officeart/2005/8/layout/StepDownProcess"/>
    <dgm:cxn modelId="{7BD20D1E-C7C0-4C2F-9FBC-8EFD2E124805}" type="presOf" srcId="{B72F0384-98C5-4351-8838-213A90525511}" destId="{6CD670B2-DECB-40C4-9DF1-4556618BB5A3}" srcOrd="0" destOrd="9" presId="urn:microsoft.com/office/officeart/2005/8/layout/StepDownProcess"/>
    <dgm:cxn modelId="{D369A104-B693-4FA2-A662-EC9C3B88EDD2}" srcId="{49BEB147-E624-4D04-88B0-A3BBF814E73E}" destId="{55EB0118-4013-4D30-AADF-285045320B1B}" srcOrd="10" destOrd="0" parTransId="{19B9E17A-9400-4135-8396-64A5FF49DB89}" sibTransId="{64A29EBF-44A5-4057-952B-1B29903B2BCB}"/>
    <dgm:cxn modelId="{A3E997A0-EDC1-4480-82DB-5DF5A231FF13}" srcId="{73C9D5E9-3DBE-495E-85FB-7A05365B044E}" destId="{49BEB147-E624-4D04-88B0-A3BBF814E73E}" srcOrd="2" destOrd="0" parTransId="{C3933847-3F96-4578-B22A-CE96257E67FE}" sibTransId="{C2405374-F562-4B6C-868D-F786A35BACD8}"/>
    <dgm:cxn modelId="{37926F61-B548-4327-B1F0-6E6B9C4CF0F0}" type="presOf" srcId="{F8067DCE-0295-4FC1-A5E1-94226684D2A1}" destId="{D54FB1AE-EA56-4E8B-85DD-4FB21BAAB8CC}" srcOrd="0" destOrd="4" presId="urn:microsoft.com/office/officeart/2005/8/layout/StepDownProcess"/>
    <dgm:cxn modelId="{D1982E14-2CA2-4709-8F70-E04B7B01EFCD}" srcId="{49BEB147-E624-4D04-88B0-A3BBF814E73E}" destId="{46B2E198-479D-473D-AA20-17D89F855328}" srcOrd="5" destOrd="0" parTransId="{0DD0CD7F-42D7-4D7A-82F9-C4E36D88675C}" sibTransId="{353EF93E-64B6-49AF-9D53-0C7DAD380F27}"/>
    <dgm:cxn modelId="{CCED3582-FAF8-4DF3-B5AF-15B99615DA43}" srcId="{73C9D5E9-3DBE-495E-85FB-7A05365B044E}" destId="{E86CEA4B-0031-434A-B8AA-5DD87ED00D9F}" srcOrd="0" destOrd="0" parTransId="{8BE45D57-7F04-4CBE-8AAC-6ED927D6315D}" sibTransId="{EF5F73D8-B549-4D39-A87D-39B3B59A3E8D}"/>
    <dgm:cxn modelId="{915B57E1-C1E7-4080-A4D8-A99176D53F59}" type="presOf" srcId="{E86CEA4B-0031-434A-B8AA-5DD87ED00D9F}" destId="{B3B4355C-DDA2-4A75-BDF5-DDF81C10EE97}" srcOrd="0" destOrd="0" presId="urn:microsoft.com/office/officeart/2005/8/layout/StepDownProcess"/>
    <dgm:cxn modelId="{0FA805FB-BCB9-4BD4-8D18-7FE8C819D861}" type="presOf" srcId="{9CCB6EFD-0FDE-4B92-B02F-D2C466A69487}" destId="{6AB8742E-BD22-4A13-8C62-63451AD501E9}" srcOrd="0" destOrd="0" presId="urn:microsoft.com/office/officeart/2005/8/layout/StepDownProcess"/>
    <dgm:cxn modelId="{A85C6DA8-3768-4BEC-AADB-AFD3DD84AF43}" type="presOf" srcId="{46B2E198-479D-473D-AA20-17D89F855328}" destId="{6CD670B2-DECB-40C4-9DF1-4556618BB5A3}" srcOrd="0" destOrd="5" presId="urn:microsoft.com/office/officeart/2005/8/layout/StepDownProcess"/>
    <dgm:cxn modelId="{619999C8-AC11-40C6-97B3-328C9BEDF80F}" type="presOf" srcId="{55416052-8CA9-4CCC-A149-20CB7A10B371}" destId="{6AB8742E-BD22-4A13-8C62-63451AD501E9}" srcOrd="0" destOrd="2" presId="urn:microsoft.com/office/officeart/2005/8/layout/StepDownProcess"/>
    <dgm:cxn modelId="{640C74B4-A8FB-4D62-8DDF-EB2CF2366DA0}" srcId="{49BEB147-E624-4D04-88B0-A3BBF814E73E}" destId="{7F1AA370-326C-4569-8691-19081A09843E}" srcOrd="0" destOrd="0" parTransId="{5DA8687C-226D-48FB-82D4-EDB8C287495F}" sibTransId="{504814CC-0564-47D3-8739-B5BE8FA596AD}"/>
    <dgm:cxn modelId="{BFD6E2CE-BAD3-42AE-B323-87ABB427C943}" type="presOf" srcId="{5FFBACD7-7C0A-4A7F-B767-4B9F84F67AAC}" destId="{D54FB1AE-EA56-4E8B-85DD-4FB21BAAB8CC}" srcOrd="0" destOrd="3" presId="urn:microsoft.com/office/officeart/2005/8/layout/StepDownProcess"/>
    <dgm:cxn modelId="{64DED1E9-137D-444A-B1EA-99DF2EB97FD8}" type="presOf" srcId="{35BF41AB-C64C-4BDC-B4D8-BB67DDB3FF6E}" destId="{6CD670B2-DECB-40C4-9DF1-4556618BB5A3}" srcOrd="0" destOrd="4" presId="urn:microsoft.com/office/officeart/2005/8/layout/StepDownProcess"/>
    <dgm:cxn modelId="{13EC573F-05DC-4A34-B810-449D18E73958}" srcId="{49BEB147-E624-4D04-88B0-A3BBF814E73E}" destId="{9FC72D83-A623-43A6-99AF-8A26584A1D51}" srcOrd="7" destOrd="0" parTransId="{6DBC7C87-D483-443A-B21C-FFC79DE8DE3C}" sibTransId="{EAE84463-99FE-4C27-B3C5-290FEE4B9D39}"/>
    <dgm:cxn modelId="{E93B16E4-8F37-4723-9975-6F3979B54D33}" type="presOf" srcId="{BDA9E140-FAE0-499B-B76F-C00E405D83B0}" destId="{6CD670B2-DECB-40C4-9DF1-4556618BB5A3}" srcOrd="0" destOrd="3" presId="urn:microsoft.com/office/officeart/2005/8/layout/StepDownProcess"/>
    <dgm:cxn modelId="{0A099A8E-AC39-4EC8-AA7B-B1A2E6CFFB6B}" srcId="{9EB47F43-DDBF-4D2B-BA6E-D6C74325344A}" destId="{3A2F7787-2006-4E7D-B453-B28DBE5C1D72}" srcOrd="1" destOrd="0" parTransId="{D62D87F0-D1FF-4C3A-8F3F-1F0A8ADFCE67}" sibTransId="{DC454A4B-F9D5-4A0D-85C1-C7A1F2A5C948}"/>
    <dgm:cxn modelId="{A2009152-9ACD-472C-9783-C8AA6F9451E6}" type="presOf" srcId="{9EB47F43-DDBF-4D2B-BA6E-D6C74325344A}" destId="{02B2F092-FE52-4238-81D0-D12250E70E46}" srcOrd="0" destOrd="0" presId="urn:microsoft.com/office/officeart/2005/8/layout/StepDownProcess"/>
    <dgm:cxn modelId="{FD791C9E-89FE-4AC9-B513-0F9FB495688A}" srcId="{E86CEA4B-0031-434A-B8AA-5DD87ED00D9F}" destId="{55416052-8CA9-4CCC-A149-20CB7A10B371}" srcOrd="2" destOrd="0" parTransId="{7EE276E2-07C4-4B78-BD7F-7CD977BD4BFE}" sibTransId="{C5C49A69-8FA1-4F6D-A6BD-60F2782F0E84}"/>
    <dgm:cxn modelId="{1C5FF6DE-9A74-461B-AEA5-555FFCD7573D}" type="presOf" srcId="{55EB0118-4013-4D30-AADF-285045320B1B}" destId="{6CD670B2-DECB-40C4-9DF1-4556618BB5A3}" srcOrd="0" destOrd="10" presId="urn:microsoft.com/office/officeart/2005/8/layout/StepDownProcess"/>
    <dgm:cxn modelId="{09FE177B-FA24-4C84-92F9-A0B49F668CFE}" srcId="{49BEB147-E624-4D04-88B0-A3BBF814E73E}" destId="{803A8963-AE26-412A-BAA9-7CE7C13CB307}" srcOrd="6" destOrd="0" parTransId="{90B9CA80-1CEB-4163-A138-52895820841D}" sibTransId="{2223BC16-A524-4FAF-B992-179056B9ADF2}"/>
    <dgm:cxn modelId="{40539656-7C36-44B0-B375-4904E690764D}" srcId="{9EB47F43-DDBF-4D2B-BA6E-D6C74325344A}" destId="{2597E922-962C-48C7-B5FD-B0CE3D120BB8}" srcOrd="0" destOrd="0" parTransId="{E1864800-7600-45AF-AAE3-4C41DA29EBD3}" sibTransId="{64C54DBC-135E-4E7A-877C-0388A2CB1CFD}"/>
    <dgm:cxn modelId="{EBB7D28F-468C-463E-AF8A-921D413FAFE1}" type="presOf" srcId="{DFDFB636-9ACC-4F44-A5AB-D3D219A9CCDA}" destId="{6CD670B2-DECB-40C4-9DF1-4556618BB5A3}" srcOrd="0" destOrd="8" presId="urn:microsoft.com/office/officeart/2005/8/layout/StepDownProcess"/>
    <dgm:cxn modelId="{903E5E7B-84B4-42E4-AD5B-C04C112B68BA}" type="presOf" srcId="{73C9D5E9-3DBE-495E-85FB-7A05365B044E}" destId="{517A384E-4531-47A3-8BCF-D61361105B4A}" srcOrd="0" destOrd="0" presId="urn:microsoft.com/office/officeart/2005/8/layout/StepDownProcess"/>
    <dgm:cxn modelId="{7EE6F1F1-3F3C-417B-82B2-FDA7E4EA6489}" srcId="{49BEB147-E624-4D04-88B0-A3BBF814E73E}" destId="{A4D915A2-694C-4ED3-8E75-F0C6672863CB}" srcOrd="2" destOrd="0" parTransId="{29456F4C-9596-43DA-B8CA-ABDAA88C2C06}" sibTransId="{64CBDC63-B251-45A1-BB18-2E26B07D98B8}"/>
    <dgm:cxn modelId="{0955E7BE-CB94-49A1-8DCF-5475E8E96471}" srcId="{E86CEA4B-0031-434A-B8AA-5DD87ED00D9F}" destId="{9CCB6EFD-0FDE-4B92-B02F-D2C466A69487}" srcOrd="0" destOrd="0" parTransId="{EDD3B61F-FF07-483B-A55E-816C28C4E72E}" sibTransId="{5A5087E2-EBDA-4988-9815-41CFC5F414F6}"/>
    <dgm:cxn modelId="{5F16E417-F0F0-40E2-87B5-8389F75D6F04}" type="presOf" srcId="{CCF0EC9C-B201-4C72-AB39-55640BB420A0}" destId="{6CD670B2-DECB-40C4-9DF1-4556618BB5A3}" srcOrd="0" destOrd="11" presId="urn:microsoft.com/office/officeart/2005/8/layout/StepDownProcess"/>
    <dgm:cxn modelId="{E2C9B2D5-7178-4999-9650-BF8AFF2442B2}" type="presOf" srcId="{61E1950F-398E-4784-A968-9237F6EE58A8}" destId="{6AB8742E-BD22-4A13-8C62-63451AD501E9}" srcOrd="0" destOrd="1" presId="urn:microsoft.com/office/officeart/2005/8/layout/StepDownProcess"/>
    <dgm:cxn modelId="{6371D36F-DB0E-4398-856B-791EA3038F62}" type="presOf" srcId="{EBDCF703-A20F-4912-80F9-AC32929C15F7}" destId="{6AB8742E-BD22-4A13-8C62-63451AD501E9}" srcOrd="0" destOrd="3" presId="urn:microsoft.com/office/officeart/2005/8/layout/StepDownProcess"/>
    <dgm:cxn modelId="{B8F7DA18-2717-47F8-B31B-EACCAC3E578F}" srcId="{9EB47F43-DDBF-4D2B-BA6E-D6C74325344A}" destId="{6099F87A-A20F-42C0-924A-73C974030E48}" srcOrd="2" destOrd="0" parTransId="{3364BA84-307E-4BAD-972E-94E3224181E5}" sibTransId="{CC527FC6-3E8D-4B1C-B60E-5486A4D6D877}"/>
    <dgm:cxn modelId="{954A4368-39B5-408B-A105-2938AFE07144}" srcId="{E86CEA4B-0031-434A-B8AA-5DD87ED00D9F}" destId="{EBDCF703-A20F-4912-80F9-AC32929C15F7}" srcOrd="3" destOrd="0" parTransId="{B094BA4F-14AD-47D6-83D5-410D52894A48}" sibTransId="{636318FF-B2D0-4A9D-A66B-826A30074E1C}"/>
    <dgm:cxn modelId="{A9093F61-170B-4D58-B737-51F43A983612}" type="presOf" srcId="{7F1AA370-326C-4569-8691-19081A09843E}" destId="{6CD670B2-DECB-40C4-9DF1-4556618BB5A3}" srcOrd="0" destOrd="0" presId="urn:microsoft.com/office/officeart/2005/8/layout/StepDownProcess"/>
    <dgm:cxn modelId="{C44838D0-203F-44F9-8966-E82B45FEA2C1}" srcId="{73C9D5E9-3DBE-495E-85FB-7A05365B044E}" destId="{9EB47F43-DDBF-4D2B-BA6E-D6C74325344A}" srcOrd="1" destOrd="0" parTransId="{C25AC1BC-D009-439B-B249-2DC8514EB9DA}" sibTransId="{4BC5887A-8AF1-4928-9A6F-9DD2BD908A83}"/>
    <dgm:cxn modelId="{D838AD3F-CB9E-45AC-B61D-A7DB14D93190}" srcId="{9EB47F43-DDBF-4D2B-BA6E-D6C74325344A}" destId="{5FFBACD7-7C0A-4A7F-B767-4B9F84F67AAC}" srcOrd="3" destOrd="0" parTransId="{29D31301-CCED-4A20-B5B6-50D14C2510D3}" sibTransId="{93A94E12-B224-4DC2-BE48-57CBC3C8582C}"/>
    <dgm:cxn modelId="{7F96437A-A34C-4204-8E9C-9C45B1E34B79}" type="presOf" srcId="{49BEB147-E624-4D04-88B0-A3BBF814E73E}" destId="{6DA062B2-8A2C-45BF-8F9E-E3BB10CE3492}" srcOrd="0" destOrd="0" presId="urn:microsoft.com/office/officeart/2005/8/layout/StepDownProcess"/>
    <dgm:cxn modelId="{D2BE91D5-DAD7-4F2F-B8DE-6868C9C8510B}" type="presOf" srcId="{A4D915A2-694C-4ED3-8E75-F0C6672863CB}" destId="{6CD670B2-DECB-40C4-9DF1-4556618BB5A3}" srcOrd="0" destOrd="2" presId="urn:microsoft.com/office/officeart/2005/8/layout/StepDownProcess"/>
    <dgm:cxn modelId="{5597F864-3D64-451F-8879-DBF9C429BA30}" srcId="{E86CEA4B-0031-434A-B8AA-5DD87ED00D9F}" destId="{61E1950F-398E-4784-A968-9237F6EE58A8}" srcOrd="1" destOrd="0" parTransId="{97E94056-6ED1-48A3-9BAC-405E02B730A0}" sibTransId="{295CFFBE-4762-4B44-9D39-54871BBECE51}"/>
    <dgm:cxn modelId="{5CDEA2F8-3F68-4BA3-9943-E5955BB8C33E}" srcId="{49BEB147-E624-4D04-88B0-A3BBF814E73E}" destId="{B72F0384-98C5-4351-8838-213A90525511}" srcOrd="9" destOrd="0" parTransId="{B3033F51-4618-4489-B0E1-79B4B5ABFB11}" sibTransId="{4C5B18EB-C4DE-4F80-A02F-07FD23E3E59D}"/>
    <dgm:cxn modelId="{250C7B93-B5CA-4A60-BEC0-DFB0E9A822DF}" type="presOf" srcId="{36ED2296-991A-483F-AF6B-824EB7524541}" destId="{6CD670B2-DECB-40C4-9DF1-4556618BB5A3}" srcOrd="0" destOrd="1" presId="urn:microsoft.com/office/officeart/2005/8/layout/StepDownProcess"/>
    <dgm:cxn modelId="{8D317D5C-7B2D-454B-9338-2463B5BBA32C}" srcId="{49BEB147-E624-4D04-88B0-A3BBF814E73E}" destId="{35BF41AB-C64C-4BDC-B4D8-BB67DDB3FF6E}" srcOrd="4" destOrd="0" parTransId="{FC7D0F59-3C16-437D-8C9F-699CC945827D}" sibTransId="{B23BBFA4-DA12-45F4-8F36-AD35B204ED8C}"/>
    <dgm:cxn modelId="{A56B57B8-D5DC-44D9-9A69-8E88704767D8}" type="presOf" srcId="{803A8963-AE26-412A-BAA9-7CE7C13CB307}" destId="{6CD670B2-DECB-40C4-9DF1-4556618BB5A3}" srcOrd="0" destOrd="6" presId="urn:microsoft.com/office/officeart/2005/8/layout/StepDownProcess"/>
    <dgm:cxn modelId="{820E2C82-05F2-4496-9B39-87704541D97B}" srcId="{49BEB147-E624-4D04-88B0-A3BBF814E73E}" destId="{BDA9E140-FAE0-499B-B76F-C00E405D83B0}" srcOrd="3" destOrd="0" parTransId="{D0BE2B68-CE63-4115-975D-D6C87ED7D368}" sibTransId="{9AC2CD9D-ED37-403C-A4CF-77F571206241}"/>
    <dgm:cxn modelId="{5F0B6FBD-4704-45E2-9738-C1A48319BED5}" srcId="{49BEB147-E624-4D04-88B0-A3BBF814E73E}" destId="{CCF0EC9C-B201-4C72-AB39-55640BB420A0}" srcOrd="11" destOrd="0" parTransId="{CF674C5D-FB78-486D-9740-7EF47A43FE30}" sibTransId="{9FDB2EBE-6D05-478A-83B5-FA88FE24C31F}"/>
    <dgm:cxn modelId="{E779EAE2-B902-478E-80E0-E18182C64D49}" type="presOf" srcId="{3A2F7787-2006-4E7D-B453-B28DBE5C1D72}" destId="{D54FB1AE-EA56-4E8B-85DD-4FB21BAAB8CC}" srcOrd="0" destOrd="1" presId="urn:microsoft.com/office/officeart/2005/8/layout/StepDownProcess"/>
    <dgm:cxn modelId="{29E5A207-7FDC-47CE-A900-BBA5C9FA5873}" type="presOf" srcId="{9FC72D83-A623-43A6-99AF-8A26584A1D51}" destId="{6CD670B2-DECB-40C4-9DF1-4556618BB5A3}" srcOrd="0" destOrd="7" presId="urn:microsoft.com/office/officeart/2005/8/layout/StepDownProcess"/>
    <dgm:cxn modelId="{EFAE5404-6D48-4A62-84C3-076CB2758CCD}" type="presOf" srcId="{2597E922-962C-48C7-B5FD-B0CE3D120BB8}" destId="{D54FB1AE-EA56-4E8B-85DD-4FB21BAAB8CC}" srcOrd="0" destOrd="0" presId="urn:microsoft.com/office/officeart/2005/8/layout/StepDownProcess"/>
    <dgm:cxn modelId="{10E0709C-4F51-4539-B2C6-E03F658C7383}" srcId="{49BEB147-E624-4D04-88B0-A3BBF814E73E}" destId="{DFDFB636-9ACC-4F44-A5AB-D3D219A9CCDA}" srcOrd="8" destOrd="0" parTransId="{BCC62D75-2D93-45F2-B065-C1D33FF81C6E}" sibTransId="{E8BC9471-7FD6-4B9A-8B92-E1B25241927D}"/>
    <dgm:cxn modelId="{CE39B66E-EA3E-46B8-9346-D74CBD33018C}" srcId="{9EB47F43-DDBF-4D2B-BA6E-D6C74325344A}" destId="{F8067DCE-0295-4FC1-A5E1-94226684D2A1}" srcOrd="4" destOrd="0" parTransId="{F80E4B24-7022-432E-B591-F3F48C1CE83F}" sibTransId="{A627C1FB-A755-434F-8DEF-F311B8B92F6D}"/>
    <dgm:cxn modelId="{AEBB9C1F-119B-41A1-B764-4933297E42CF}" srcId="{49BEB147-E624-4D04-88B0-A3BBF814E73E}" destId="{36ED2296-991A-483F-AF6B-824EB7524541}" srcOrd="1" destOrd="0" parTransId="{5C5AAD6E-8119-4B48-A00D-7DDF2B765C98}" sibTransId="{BB847263-174F-422C-9B7D-B1BB3D9B3E8E}"/>
    <dgm:cxn modelId="{0FCC08C3-8ABF-43DA-8049-BDB16DA84D85}" type="presParOf" srcId="{517A384E-4531-47A3-8BCF-D61361105B4A}" destId="{DA6ED1D5-218C-4391-8CBA-7A5C8D1586F4}" srcOrd="0" destOrd="0" presId="urn:microsoft.com/office/officeart/2005/8/layout/StepDownProcess"/>
    <dgm:cxn modelId="{787C05DF-AF2F-434C-A8FE-5770D29CF803}" type="presParOf" srcId="{DA6ED1D5-218C-4391-8CBA-7A5C8D1586F4}" destId="{B6C90E1B-3988-4038-9FAC-3D6490C35A41}" srcOrd="0" destOrd="0" presId="urn:microsoft.com/office/officeart/2005/8/layout/StepDownProcess"/>
    <dgm:cxn modelId="{516D9984-32F2-424F-B930-078CFF1A4DF8}" type="presParOf" srcId="{DA6ED1D5-218C-4391-8CBA-7A5C8D1586F4}" destId="{B3B4355C-DDA2-4A75-BDF5-DDF81C10EE97}" srcOrd="1" destOrd="0" presId="urn:microsoft.com/office/officeart/2005/8/layout/StepDownProcess"/>
    <dgm:cxn modelId="{39B6BF17-D77D-46D5-B79C-9AA06E7A3F69}" type="presParOf" srcId="{DA6ED1D5-218C-4391-8CBA-7A5C8D1586F4}" destId="{6AB8742E-BD22-4A13-8C62-63451AD501E9}" srcOrd="2" destOrd="0" presId="urn:microsoft.com/office/officeart/2005/8/layout/StepDownProcess"/>
    <dgm:cxn modelId="{3822EBC3-9F6E-4587-B51E-E8C32C293BF2}" type="presParOf" srcId="{517A384E-4531-47A3-8BCF-D61361105B4A}" destId="{F1941BA0-BF9A-4027-BCB4-FAF9DAE5C8CF}" srcOrd="1" destOrd="0" presId="urn:microsoft.com/office/officeart/2005/8/layout/StepDownProcess"/>
    <dgm:cxn modelId="{CB510FFA-33E3-44D4-B3DA-2D6DF2D0A99F}" type="presParOf" srcId="{517A384E-4531-47A3-8BCF-D61361105B4A}" destId="{1D692ACE-C789-4533-9EB0-25B93B5F87A5}" srcOrd="2" destOrd="0" presId="urn:microsoft.com/office/officeart/2005/8/layout/StepDownProcess"/>
    <dgm:cxn modelId="{85ACC699-168A-43D0-A7BE-7DDB79C73D2E}" type="presParOf" srcId="{1D692ACE-C789-4533-9EB0-25B93B5F87A5}" destId="{5FD9FF4F-5962-4C06-AEDF-9ACCA189B34D}" srcOrd="0" destOrd="0" presId="urn:microsoft.com/office/officeart/2005/8/layout/StepDownProcess"/>
    <dgm:cxn modelId="{37F04AF2-7B20-43D0-B097-2B48F2F61E45}" type="presParOf" srcId="{1D692ACE-C789-4533-9EB0-25B93B5F87A5}" destId="{02B2F092-FE52-4238-81D0-D12250E70E46}" srcOrd="1" destOrd="0" presId="urn:microsoft.com/office/officeart/2005/8/layout/StepDownProcess"/>
    <dgm:cxn modelId="{6CA8CFE0-960E-44B7-BFF4-281F08AAFE98}" type="presParOf" srcId="{1D692ACE-C789-4533-9EB0-25B93B5F87A5}" destId="{D54FB1AE-EA56-4E8B-85DD-4FB21BAAB8CC}" srcOrd="2" destOrd="0" presId="urn:microsoft.com/office/officeart/2005/8/layout/StepDownProcess"/>
    <dgm:cxn modelId="{63C8B60F-C5E1-454C-995D-EA81D28BF139}" type="presParOf" srcId="{517A384E-4531-47A3-8BCF-D61361105B4A}" destId="{BBFF95CF-63FD-404B-B1D1-00DC3DDF54DA}" srcOrd="3" destOrd="0" presId="urn:microsoft.com/office/officeart/2005/8/layout/StepDownProcess"/>
    <dgm:cxn modelId="{745826EE-145C-4DBB-93A5-297138B81F50}" type="presParOf" srcId="{517A384E-4531-47A3-8BCF-D61361105B4A}" destId="{14B68B1F-941D-45F1-9275-111F67F66D02}" srcOrd="4" destOrd="0" presId="urn:microsoft.com/office/officeart/2005/8/layout/StepDownProcess"/>
    <dgm:cxn modelId="{54031407-74B5-4C53-BC9B-ED7339002216}" type="presParOf" srcId="{14B68B1F-941D-45F1-9275-111F67F66D02}" destId="{6DA062B2-8A2C-45BF-8F9E-E3BB10CE3492}" srcOrd="0" destOrd="0" presId="urn:microsoft.com/office/officeart/2005/8/layout/StepDownProcess"/>
    <dgm:cxn modelId="{F1E7A353-F998-40CA-B05B-5A24ABADADEC}" type="presParOf" srcId="{14B68B1F-941D-45F1-9275-111F67F66D02}" destId="{6CD670B2-DECB-40C4-9DF1-4556618BB5A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12617F-D53D-407B-B9A0-27ED6A57A67B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416AA-893F-4575-924F-12B5B7625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70833C-949C-47F4-9AB1-9E27BAE6A0B4}" type="datetimeFigureOut">
              <a:rPr lang="en-US"/>
              <a:pPr>
                <a:defRPr/>
              </a:pPr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0F1791-2804-4491-AE2A-2250CCCD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F1791-2804-4491-AE2A-2250CCCD96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524000"/>
            <a:ext cx="51625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0" i="1">
                <a:solidFill>
                  <a:schemeClr val="bg1"/>
                </a:solidFill>
                <a:latin typeface="Myriad Pro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012E488A-DE97-487E-805C-6B4247ADD7E3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undermist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B5ED-0CAE-44C3-8FB3-C73CC170053D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10B8-B09F-4402-9E02-31DBAF5E5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035550" cy="5289550"/>
          </a:xfrm>
        </p:spPr>
        <p:txBody>
          <a:bodyPr/>
          <a:lstStyle>
            <a:lvl1pPr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27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C741-863D-4B6A-9B16-094C75363C4A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74B9-4E0F-4260-A93E-11EC9BD6B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53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153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153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2E47-1413-4ADE-9D6C-452B6AEA1D2E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AB58-46C2-44DC-AD5C-995E23C1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962400"/>
          </a:xfrm>
        </p:spPr>
        <p:txBody>
          <a:bodyPr vert="eaVert"/>
          <a:lstStyle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1062-81C4-42CC-AA04-E3733566FF53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1B24-93A6-4E9E-805E-43A234CE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287962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287962"/>
          </a:xfrm>
        </p:spPr>
        <p:txBody>
          <a:bodyPr vert="eaVert"/>
          <a:lstStyle>
            <a:lvl1pPr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BEA5-97F6-4156-9B21-FAFF667891E6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C5F0-C138-4AFF-8FF4-9413FE6B2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i="0">
                <a:latin typeface="Myriad Pro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>
            <a:lvl1pPr>
              <a:buClr>
                <a:schemeClr val="tx2"/>
              </a:buClr>
              <a:defRPr sz="3200">
                <a:solidFill>
                  <a:schemeClr val="bg2"/>
                </a:solidFill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800"/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latin typeface="Arial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August 12,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B5BB-11BA-4749-84D9-4DB904999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undermist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B4CC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August 12,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1C6C25-77FB-4D08-B5B0-8591EC201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undermist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2040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August 12,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008322-CF7A-44F7-9D1D-5292602CF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3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undermist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August 12,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CC367F-A28D-40C1-8B30-D9B1A1F43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78FF-0974-47EB-8C5A-38067F3FB388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8D36-CD72-4CD3-9F27-D9161F250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C1F4-372E-4C78-94E2-377C167615F7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29D1-68B3-4E19-89D6-5FB4F5A0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1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C416-AF72-46F2-B394-E930B2E771A5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217E-9B39-47FF-9768-E772E0AEA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22923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B882-50C4-4423-84C7-A60E143D1846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2B1A-4BBB-43E5-9399-29FB3C81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462F0376-560A-4FC9-B6EC-09A61A7BB602}" type="datetime4">
              <a:rPr lang="en-US"/>
              <a:pPr>
                <a:defRPr/>
              </a:pPr>
              <a:t>March 17, 2017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81A81CF5-8A32-49E9-93A3-D25B6F317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  <p:sldLayoutId id="2147484348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Myriad Pro Black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Myriad Pro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Myriad Pro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Myriad Pro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Myriad Pro Black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600">
          <a:solidFill>
            <a:schemeClr val="bg2"/>
          </a:solidFill>
          <a:latin typeface="Myriad Pro"/>
          <a:ea typeface="ＭＳ Ｐゴシック" charset="0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lr>
          <a:srgbClr val="83961E"/>
        </a:buClr>
        <a:defRPr sz="2400">
          <a:solidFill>
            <a:schemeClr val="accent1"/>
          </a:solidFill>
          <a:latin typeface="Myriad Pro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Arial" pitchFamily="34" charset="0"/>
        <a:buChar char="•"/>
        <a:defRPr>
          <a:solidFill>
            <a:schemeClr val="tx1"/>
          </a:solidFill>
          <a:latin typeface="Myriad Pro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Myriad Pro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7932"/>
        </a:buClr>
        <a:buFont typeface="Courier New" pitchFamily="49" charset="0"/>
        <a:buChar char="o"/>
        <a:defRPr>
          <a:solidFill>
            <a:schemeClr val="tx1"/>
          </a:solidFill>
          <a:latin typeface="Myriad Pro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71538" y="3243263"/>
            <a:ext cx="7600949" cy="2028825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 typeface="Wingdings" charset="2"/>
              <a:buNone/>
              <a:defRPr/>
            </a:pPr>
            <a:r>
              <a:rPr lang="en-US" dirty="0">
                <a:cs typeface="+mn-cs"/>
              </a:rPr>
              <a:t>Identification and Connecting with High Risk and Transitions of Care Patients</a:t>
            </a:r>
          </a:p>
          <a:p>
            <a:pPr>
              <a:buFont typeface="Wingdings" charset="2"/>
              <a:buNone/>
              <a:defRPr/>
            </a:pPr>
            <a:r>
              <a:rPr lang="en-US" dirty="0">
                <a:cs typeface="+mn-cs"/>
              </a:rPr>
              <a:t>March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AND ALERTS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74" y="2475921"/>
            <a:ext cx="8229600" cy="27110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9316" y="1786597"/>
            <a:ext cx="7997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Myriad Pro"/>
              </a:rPr>
              <a:t>Enhanced Care </a:t>
            </a:r>
            <a:r>
              <a:rPr lang="en-US" sz="3200" dirty="0" err="1">
                <a:solidFill>
                  <a:schemeClr val="bg2"/>
                </a:solidFill>
                <a:latin typeface="Myriad Pro"/>
              </a:rPr>
              <a:t>Previsit</a:t>
            </a:r>
            <a:r>
              <a:rPr lang="en-US" sz="3200" dirty="0">
                <a:solidFill>
                  <a:schemeClr val="bg2"/>
                </a:solidFill>
                <a:latin typeface="Myriad Pro"/>
              </a:rPr>
              <a:t> Planning Report </a:t>
            </a:r>
          </a:p>
          <a:p>
            <a:pPr marL="0" indent="0">
              <a:buNone/>
            </a:pPr>
            <a:endParaRPr lang="en-US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8561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AND ALERTS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9316" y="1786597"/>
            <a:ext cx="79974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Myriad Pro"/>
              </a:rPr>
              <a:t>Enhanced Care </a:t>
            </a:r>
            <a:r>
              <a:rPr lang="en-US" sz="3200" dirty="0" err="1">
                <a:solidFill>
                  <a:schemeClr val="bg2"/>
                </a:solidFill>
                <a:latin typeface="Myriad Pro"/>
              </a:rPr>
              <a:t>Previsit</a:t>
            </a:r>
            <a:r>
              <a:rPr lang="en-US" sz="3200" dirty="0">
                <a:solidFill>
                  <a:schemeClr val="bg2"/>
                </a:solidFill>
                <a:latin typeface="Myriad Pro"/>
              </a:rPr>
              <a:t> Planning Report</a:t>
            </a:r>
          </a:p>
          <a:p>
            <a:r>
              <a:rPr lang="en-US" sz="3200" dirty="0">
                <a:solidFill>
                  <a:schemeClr val="bg2"/>
                </a:solidFill>
                <a:latin typeface="Myriad Pro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1917290"/>
            <a:ext cx="8623496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AND ALERTS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9316" y="1786597"/>
            <a:ext cx="79974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Myriad Pro"/>
              </a:rPr>
              <a:t>Enhanced Care </a:t>
            </a:r>
            <a:r>
              <a:rPr lang="en-US" sz="3200" dirty="0" err="1">
                <a:solidFill>
                  <a:schemeClr val="bg2"/>
                </a:solidFill>
                <a:latin typeface="Myriad Pro"/>
              </a:rPr>
              <a:t>Previsit</a:t>
            </a:r>
            <a:r>
              <a:rPr lang="en-US" sz="3200" dirty="0">
                <a:solidFill>
                  <a:schemeClr val="bg2"/>
                </a:solidFill>
                <a:latin typeface="Myriad Pro"/>
              </a:rPr>
              <a:t> Planning Report </a:t>
            </a:r>
          </a:p>
          <a:p>
            <a:endParaRPr lang="en-US" sz="3200" dirty="0">
              <a:solidFill>
                <a:schemeClr val="bg2"/>
              </a:solidFill>
              <a:latin typeface="Myriad Pro"/>
            </a:endParaRPr>
          </a:p>
          <a:p>
            <a:pPr marL="0" indent="0">
              <a:buNone/>
            </a:pPr>
            <a:endParaRPr lang="en-US" sz="2400" dirty="0"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2504049"/>
            <a:ext cx="8750106" cy="2771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9953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806"/>
            <a:ext cx="9144000" cy="1143000"/>
          </a:xfrm>
        </p:spPr>
        <p:txBody>
          <a:bodyPr/>
          <a:lstStyle/>
          <a:p>
            <a:r>
              <a:rPr lang="en-US" sz="3600" dirty="0"/>
              <a:t>ED NOTIFCIATIONS AND WORKFLOWS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50237"/>
              </p:ext>
            </p:extLst>
          </p:nvPr>
        </p:nvGraphicFramePr>
        <p:xfrm>
          <a:off x="457200" y="1600200"/>
          <a:ext cx="8335108" cy="38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V="1">
            <a:off x="5753685" y="7216724"/>
            <a:ext cx="450167" cy="45719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8943975" cy="1143000"/>
          </a:xfrm>
        </p:spPr>
        <p:txBody>
          <a:bodyPr/>
          <a:lstStyle/>
          <a:p>
            <a:r>
              <a:rPr lang="en-US" sz="2800" dirty="0"/>
              <a:t>INPATIENT NOTIFICATION AND WORKFLOWS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14093"/>
              </p:ext>
            </p:extLst>
          </p:nvPr>
        </p:nvGraphicFramePr>
        <p:xfrm>
          <a:off x="0" y="1260476"/>
          <a:ext cx="831532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IDENTIFYING AND CONNECTING</a:t>
            </a:r>
          </a:p>
        </p:txBody>
      </p:sp>
      <p:pic>
        <p:nvPicPr>
          <p:cNvPr id="7" name="Content Placeholder 6" descr="Scoping the &lt;strong&gt;future&lt;/strong&gt; threats and solutions to biodiversity conserv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97" y="1600200"/>
            <a:ext cx="5056405" cy="4038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4400" dirty="0">
                <a:solidFill>
                  <a:schemeClr val="bg2"/>
                </a:solidFill>
              </a:rPr>
              <a:t>Planning </a:t>
            </a:r>
          </a:p>
          <a:p>
            <a:pPr lvl="2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codes for Social determinants of health</a:t>
            </a:r>
          </a:p>
          <a:p>
            <a:pPr lvl="2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high cost high risk diagnosis 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Liver Disease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 Risk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Others</a:t>
            </a:r>
          </a:p>
          <a:p>
            <a:pPr lvl="2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Pediatrics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4" y="1600201"/>
            <a:ext cx="8201025" cy="352901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400" dirty="0">
                <a:solidFill>
                  <a:schemeClr val="bg2"/>
                </a:solidFill>
              </a:rPr>
              <a:t>Current Care</a:t>
            </a:r>
          </a:p>
          <a:p>
            <a:pPr lvl="2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Hospital and ED notifications -content</a:t>
            </a:r>
          </a:p>
          <a:p>
            <a:pPr marL="457200" lvl="1" indent="0">
              <a:buNone/>
            </a:pPr>
            <a:r>
              <a:rPr lang="en-US" sz="4400" dirty="0">
                <a:solidFill>
                  <a:schemeClr val="bg2"/>
                </a:solidFill>
              </a:rPr>
              <a:t>Care team workflows </a:t>
            </a:r>
          </a:p>
          <a:p>
            <a:pPr lvl="2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Evaluation of team roles</a:t>
            </a:r>
          </a:p>
          <a:p>
            <a:pPr lvl="2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Right patient, right role, right size</a:t>
            </a:r>
          </a:p>
          <a:p>
            <a:pPr lvl="2"/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Pharmacist for post hospitalization</a:t>
            </a:r>
          </a:p>
          <a:p>
            <a:pPr lvl="2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572000" cy="42211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dirty="0">
                <a:solidFill>
                  <a:schemeClr val="bg2"/>
                </a:solidFill>
              </a:rPr>
              <a:t>Outcome measures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medication adherence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patient engagement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in admissions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??????</a:t>
            </a: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2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6" name="Content Placeholder 5" descr="Kwaliteitsbeheer’: het fantasma van de professionele samenleving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1"/>
            <a:ext cx="3271838" cy="37718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FEB2A1-9340-4D27-A92B-BEDCDC3B5E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9459" name="Picture 5" descr="C:\Users\Michelleh\AppData\Local\Microsoft\Windows\Temporary Internet Files\Content.Outlook\E11LM1HQ\Woonso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858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Michelleh\AppData\Local\Microsoft\Windows\Temporary Internet Files\Content.Outlook\E11LM1HQ\West Warw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2291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Michelleh\AppData\Local\Microsoft\Windows\Temporary Internet Files\Content.Outlook\E11LM1HQ\South County Rend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1"/>
          <a:stretch>
            <a:fillRect/>
          </a:stretch>
        </p:blipFill>
        <p:spPr bwMode="auto">
          <a:xfrm>
            <a:off x="1600200" y="3810000"/>
            <a:ext cx="5638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4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>
                <a:ea typeface="Myriad Pro"/>
              </a:rPr>
              <a:t>THUNDERMIST HEALTH CENTER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438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Federally Qualified Community Health Center established in 1969 with sites in three Rhode Island communities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235F"/>
                </a:solidFill>
                <a:ea typeface="ＭＳ Ｐゴシック" pitchFamily="34" charset="-128"/>
              </a:rPr>
              <a:t>Woonsocket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235F"/>
                </a:solidFill>
                <a:ea typeface="ＭＳ Ｐゴシック" pitchFamily="34" charset="-128"/>
              </a:rPr>
              <a:t>West Warwick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235F"/>
                </a:solidFill>
                <a:ea typeface="ＭＳ Ｐゴシック" pitchFamily="34" charset="-128"/>
              </a:rPr>
              <a:t>South County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8F2997-A138-4151-AC61-5A0C5B2CE6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Identifying</a:t>
            </a:r>
            <a:r>
              <a:rPr lang="en-US" sz="3200" dirty="0"/>
              <a:t> </a:t>
            </a:r>
            <a:r>
              <a:rPr lang="en-US" sz="4000" dirty="0"/>
              <a:t>High Risk Patients</a:t>
            </a:r>
          </a:p>
        </p:txBody>
      </p:sp>
      <p:pic>
        <p:nvPicPr>
          <p:cNvPr id="6" name="Content Placeholder 5" descr="Women Don’t Take Risks Like Me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235200"/>
            <a:ext cx="3683000" cy="2768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THUNDERMIST HIGH RISK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CTC Category #1 high cost/utilization</a:t>
            </a:r>
          </a:p>
          <a:p>
            <a:r>
              <a:rPr lang="en-US" dirty="0"/>
              <a:t>CTC Category #2 poorly controlled complex patients</a:t>
            </a:r>
          </a:p>
          <a:p>
            <a:r>
              <a:rPr lang="en-US" dirty="0"/>
              <a:t>CTC Category #3 payer defined and practice confirmed patient group</a:t>
            </a:r>
          </a:p>
          <a:p>
            <a:r>
              <a:rPr lang="en-US" dirty="0" err="1"/>
              <a:t>Thundermist</a:t>
            </a:r>
            <a:r>
              <a:rPr lang="en-US" dirty="0"/>
              <a:t> high risk defined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7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THUNDERMIST HIGH RISK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Thundermist</a:t>
            </a:r>
            <a:r>
              <a:rPr lang="en-US" b="1" dirty="0"/>
              <a:t> High Risk Includes (not complete listing)</a:t>
            </a:r>
          </a:p>
          <a:p>
            <a:r>
              <a:rPr lang="en-US" dirty="0"/>
              <a:t>Out of Control Diabetics</a:t>
            </a:r>
          </a:p>
          <a:p>
            <a:r>
              <a:rPr lang="en-US" dirty="0"/>
              <a:t>65 Years or Older</a:t>
            </a:r>
          </a:p>
          <a:p>
            <a:r>
              <a:rPr lang="en-US" dirty="0"/>
              <a:t>Diagnosis Code sets</a:t>
            </a:r>
          </a:p>
          <a:p>
            <a:r>
              <a:rPr lang="en-US" dirty="0"/>
              <a:t>Social Determinants of Health 	Homeless, 100% FPL or &lt;,Uninsured  </a:t>
            </a:r>
          </a:p>
          <a:p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“IMPACTABLE” RISK 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852349"/>
              </p:ext>
            </p:extLst>
          </p:nvPr>
        </p:nvGraphicFramePr>
        <p:xfrm>
          <a:off x="1490664" y="1179506"/>
          <a:ext cx="5910262" cy="426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68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Description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Points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 dirty="0"/>
                        <a:t>3+ ED</a:t>
                      </a:r>
                      <a:r>
                        <a:rPr lang="en-US" sz="1400" baseline="0" dirty="0"/>
                        <a:t> or </a:t>
                      </a:r>
                      <a:r>
                        <a:rPr lang="en-US" sz="1400" dirty="0"/>
                        <a:t>IP</a:t>
                      </a:r>
                      <a:r>
                        <a:rPr lang="en-US" sz="1400" baseline="0" dirty="0"/>
                        <a:t> Visits</a:t>
                      </a:r>
                      <a:endParaRPr lang="en-US" sz="1400" dirty="0"/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 dirty="0"/>
                        <a:t>ED</a:t>
                      </a:r>
                      <a:r>
                        <a:rPr lang="en-US" sz="1400" baseline="0" dirty="0"/>
                        <a:t> or </a:t>
                      </a:r>
                      <a:r>
                        <a:rPr lang="en-US" sz="1400" dirty="0"/>
                        <a:t>IP Visits for BH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 dirty="0"/>
                        <a:t>2+ No Shows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Homeless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 dirty="0"/>
                        <a:t>Uninsured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 dirty="0"/>
                        <a:t>HbA1C &gt;</a:t>
                      </a:r>
                      <a:r>
                        <a:rPr lang="en-US" sz="1400" baseline="0" dirty="0"/>
                        <a:t> 9</a:t>
                      </a:r>
                      <a:endParaRPr lang="en-US" sz="1400" dirty="0"/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Poorly Controlled Asthma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Active</a:t>
                      </a:r>
                      <a:r>
                        <a:rPr lang="en-US" sz="1400" baseline="0"/>
                        <a:t> Addiction Diagnosis</a:t>
                      </a:r>
                      <a:endParaRPr lang="en-US" sz="1400"/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10+</a:t>
                      </a:r>
                      <a:r>
                        <a:rPr lang="en-US" sz="1400" baseline="0"/>
                        <a:t> Active Medications</a:t>
                      </a:r>
                      <a:endParaRPr lang="en-US" sz="1400"/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Incomplete</a:t>
                      </a:r>
                      <a:r>
                        <a:rPr lang="en-US" sz="1400" baseline="0"/>
                        <a:t> Referrals &gt; 6 Months</a:t>
                      </a:r>
                      <a:endParaRPr lang="en-US" sz="1400"/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 dirty="0"/>
                        <a:t>BMI &gt; 35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r>
                        <a:rPr lang="en-US" sz="1400"/>
                        <a:t>Active Smoker</a:t>
                      </a:r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040">
                <a:tc>
                  <a:txBody>
                    <a:bodyPr/>
                    <a:lstStyle/>
                    <a:p>
                      <a:pPr algn="r"/>
                      <a:r>
                        <a:rPr lang="en-US" sz="1400" b="1"/>
                        <a:t>Total</a:t>
                      </a:r>
                      <a:r>
                        <a:rPr lang="en-US" sz="1400" b="1" baseline="0"/>
                        <a:t> Possible Points</a:t>
                      </a:r>
                      <a:endParaRPr lang="en-US" sz="1400" b="1"/>
                    </a:p>
                  </a:txBody>
                  <a:tcPr marL="179555" marR="179555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</a:t>
                      </a:r>
                    </a:p>
                  </a:txBody>
                  <a:tcPr marL="179555" marR="179555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2925" y="5446706"/>
            <a:ext cx="8186737" cy="798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Recognizes cumulative impact of health, utilization, behavior, and social factors that we can measure and supports structured allocation of resources to maximize impact.</a:t>
            </a:r>
          </a:p>
        </p:txBody>
      </p:sp>
    </p:spTree>
    <p:extLst>
      <p:ext uri="{BB962C8B-B14F-4D97-AF65-F5344CB8AC3E}">
        <p14:creationId xmlns:p14="http://schemas.microsoft.com/office/powerpoint/2010/main" val="28261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CONNECTING TO HIGH RISK PATIENTS</a:t>
            </a:r>
          </a:p>
        </p:txBody>
      </p:sp>
      <p:pic>
        <p:nvPicPr>
          <p:cNvPr id="6" name="Content Placeholder 5" descr="Supervision | IT-&lt;strong&gt;Connect&lt;/strong&gt;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892300"/>
            <a:ext cx="3467100" cy="3454400"/>
          </a:xfrm>
        </p:spPr>
      </p:pic>
      <p:pic>
        <p:nvPicPr>
          <p:cNvPr id="10" name="Content Placeholder 9" descr="TRIBEWORK: Targeting the Connection Zon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1757363"/>
            <a:ext cx="3295650" cy="3509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12,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AND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Enhanced Care </a:t>
            </a:r>
            <a:r>
              <a:rPr lang="en-US" dirty="0" err="1"/>
              <a:t>Previsit</a:t>
            </a:r>
            <a:r>
              <a:rPr lang="en-US" dirty="0"/>
              <a:t> Planning Report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B2B5BB-11BA-4749-84D9-4DB904999F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2089889"/>
            <a:ext cx="8764172" cy="33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001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Thundermist_Colors">
      <a:dk1>
        <a:srgbClr val="101B42"/>
      </a:dk1>
      <a:lt1>
        <a:srgbClr val="FFFFFF"/>
      </a:lt1>
      <a:dk2>
        <a:srgbClr val="204082"/>
      </a:dk2>
      <a:lt2>
        <a:srgbClr val="4D9ECB"/>
      </a:lt2>
      <a:accent1>
        <a:srgbClr val="AFC828"/>
      </a:accent1>
      <a:accent2>
        <a:srgbClr val="0F1137"/>
      </a:accent2>
      <a:accent3>
        <a:srgbClr val="9E948D"/>
      </a:accent3>
      <a:accent4>
        <a:srgbClr val="FF7932"/>
      </a:accent4>
      <a:accent5>
        <a:srgbClr val="84C0DE"/>
      </a:accent5>
      <a:accent6>
        <a:srgbClr val="CAC3BF"/>
      </a:accent6>
      <a:hlink>
        <a:srgbClr val="007DC3"/>
      </a:hlink>
      <a:folHlink>
        <a:srgbClr val="CBD3E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7E5D00FFF124A9D3536154C09556E" ma:contentTypeVersion="0" ma:contentTypeDescription="Create a new document." ma:contentTypeScope="" ma:versionID="c3ede7c47e7535c19d284d4b242c5c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A1DCB3-C14F-4EAF-97FD-A993B2BE5625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C8140A-D52E-4B34-953B-A063EA293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494</Words>
  <Application>Microsoft Office PowerPoint</Application>
  <PresentationFormat>On-screen Show (4:3)</PresentationFormat>
  <Paragraphs>159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THUNDERMIST HEALTH CENTER</vt:lpstr>
      <vt:lpstr>Identifying High Risk Patients</vt:lpstr>
      <vt:lpstr>THUNDERMIST HIGH RISK ALGORITHM</vt:lpstr>
      <vt:lpstr>THUNDERMIST HIGH RISK ALGORITHM</vt:lpstr>
      <vt:lpstr>“IMPACTABLE” RISK ALGORITHM</vt:lpstr>
      <vt:lpstr>CONNECTING TO HIGH RISK PATIENTS</vt:lpstr>
      <vt:lpstr>NOTIFICATION AND ALERTS</vt:lpstr>
      <vt:lpstr>NOTIFICATION AND ALERTS </vt:lpstr>
      <vt:lpstr>NOTIFICATION AND ALERTS</vt:lpstr>
      <vt:lpstr>NOTIFICATION AND ALERTS</vt:lpstr>
      <vt:lpstr>ED NOTIFCIATIONS AND WORKFLOWS</vt:lpstr>
      <vt:lpstr>INPATIENT NOTIFICATION AND WORKFLOWS</vt:lpstr>
      <vt:lpstr>IDENTIFYING AND CONNECTING</vt:lpstr>
      <vt:lpstr>HIGH RISK ALGORITHM</vt:lpstr>
      <vt:lpstr>CARE TRANSITIONS</vt:lpstr>
      <vt:lpstr>HOW DO WE MEASURE?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Gloria Rose</dc:creator>
  <cp:lastModifiedBy>Brown, Candice</cp:lastModifiedBy>
  <cp:revision>46</cp:revision>
  <dcterms:modified xsi:type="dcterms:W3CDTF">2017-03-17T22:26:29Z</dcterms:modified>
</cp:coreProperties>
</file>