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72" r:id="rId5"/>
    <p:sldId id="260" r:id="rId6"/>
    <p:sldId id="261" r:id="rId7"/>
    <p:sldId id="262" r:id="rId8"/>
    <p:sldId id="271" r:id="rId9"/>
    <p:sldId id="263" r:id="rId10"/>
    <p:sldId id="264" r:id="rId11"/>
    <p:sldId id="266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2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59118-DE0A-4CE1-A858-5E48891B8E9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1A31F-1DAD-4CA9-91A7-244B815F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7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1A31F-1DAD-4CA9-91A7-244B815F9A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3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2B50B40-34D8-4BCF-A082-CF6DF46D17D1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LEAN TRANSFORMATION</a:t>
            </a:r>
            <a:br>
              <a:rPr lang="en-US" dirty="0" smtClean="0"/>
            </a:br>
            <a:r>
              <a:rPr lang="en-US" dirty="0" smtClean="0"/>
              <a:t>Referral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Jayne Daylor RN MS</a:t>
            </a:r>
          </a:p>
          <a:p>
            <a:r>
              <a:rPr lang="en-US" dirty="0" smtClean="0"/>
              <a:t>Quality Manager</a:t>
            </a:r>
          </a:p>
          <a:p>
            <a:r>
              <a:rPr lang="en-US" dirty="0" smtClean="0"/>
              <a:t>South County Medical Group</a:t>
            </a:r>
          </a:p>
          <a:p>
            <a:r>
              <a:rPr lang="en-US" dirty="0" smtClean="0"/>
              <a:t>Primary Care</a:t>
            </a:r>
            <a:endParaRPr lang="en-US" dirty="0"/>
          </a:p>
        </p:txBody>
      </p:sp>
      <p:pic>
        <p:nvPicPr>
          <p:cNvPr id="7170" name="Picture 2" descr="http://comps.canstockphoto.com/can-stock-photo_csp141329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2" y="3962400"/>
            <a:ext cx="2735618" cy="268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937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990599"/>
          </a:xfrm>
        </p:spPr>
        <p:txBody>
          <a:bodyPr/>
          <a:lstStyle/>
          <a:p>
            <a:r>
              <a:rPr lang="en-US" dirty="0" smtClean="0"/>
              <a:t>Decisions. Decisions.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743200"/>
            <a:ext cx="61722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Had several open positions</a:t>
            </a:r>
          </a:p>
          <a:p>
            <a:r>
              <a:rPr lang="en-US" dirty="0" smtClean="0"/>
              <a:t>Wanted staff with un-interrupted time</a:t>
            </a:r>
          </a:p>
          <a:p>
            <a:r>
              <a:rPr lang="en-US" dirty="0" smtClean="0"/>
              <a:t>Clinical staff…… no buy in…</a:t>
            </a:r>
          </a:p>
          <a:p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Document que coordinator</a:t>
            </a:r>
          </a:p>
          <a:p>
            <a:r>
              <a:rPr lang="en-US" dirty="0" smtClean="0"/>
              <a:t>Training sessions 11-30, 12-21, and 1-6</a:t>
            </a:r>
            <a:endParaRPr lang="en-US" dirty="0"/>
          </a:p>
        </p:txBody>
      </p:sp>
      <p:pic>
        <p:nvPicPr>
          <p:cNvPr id="2050" name="Picture 2" descr="C:\Users\jdaylor\AppData\Local\Microsoft\Windows\Temporary Internet Files\Content.IE5\F91W21EV\orthodontic-scholarshi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486400"/>
            <a:ext cx="1676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66" y="1752600"/>
            <a:ext cx="2734734" cy="249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69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pre authorization skill</a:t>
            </a:r>
          </a:p>
          <a:p>
            <a:r>
              <a:rPr lang="en-US" dirty="0" smtClean="0"/>
              <a:t>Lack of insurance knowledge</a:t>
            </a:r>
          </a:p>
          <a:p>
            <a:r>
              <a:rPr lang="en-US" dirty="0" smtClean="0"/>
              <a:t>Lack of medical terminology</a:t>
            </a:r>
          </a:p>
          <a:p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r>
              <a:rPr lang="en-US" dirty="0" smtClean="0"/>
              <a:t>many referrals needed preauthorization and proper documentation to go out</a:t>
            </a:r>
            <a:endParaRPr lang="en-US" dirty="0"/>
          </a:p>
        </p:txBody>
      </p:sp>
      <p:pic>
        <p:nvPicPr>
          <p:cNvPr id="3075" name="Picture 3" descr="C:\Users\jdaylor\AppData\Local\Microsoft\Windows\Temporary Internet Files\Content.IE5\E1WPYEK5\hands2-colo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76400"/>
            <a:ext cx="2249311" cy="210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1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Here we go again…..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Clinical Staff retrained</a:t>
            </a:r>
          </a:p>
          <a:p>
            <a:r>
              <a:rPr lang="en-US" dirty="0" smtClean="0"/>
              <a:t>Success at last</a:t>
            </a:r>
          </a:p>
          <a:p>
            <a:r>
              <a:rPr lang="en-US" dirty="0" smtClean="0"/>
              <a:t>Idea started in December, Implemented February, Report by March </a:t>
            </a:r>
            <a:endParaRPr lang="en-US" dirty="0"/>
          </a:p>
        </p:txBody>
      </p:sp>
      <p:pic>
        <p:nvPicPr>
          <p:cNvPr id="4098" name="Picture 2" descr="C:\Users\jdaylor\AppData\Local\Microsoft\Windows\Temporary Internet Files\Content.IE5\Q7L0HN19\Commons-emblem-succes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3048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225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March 1-31, 2016</a:t>
            </a:r>
          </a:p>
          <a:p>
            <a:r>
              <a:rPr lang="en-US" dirty="0" smtClean="0"/>
              <a:t>n=140 referrals</a:t>
            </a:r>
          </a:p>
          <a:p>
            <a:r>
              <a:rPr lang="en-US" dirty="0" smtClean="0"/>
              <a:t>1.4% (19) referrals out of network</a:t>
            </a:r>
          </a:p>
          <a:p>
            <a:r>
              <a:rPr lang="en-US" dirty="0" smtClean="0"/>
              <a:t>Reasons why?</a:t>
            </a:r>
          </a:p>
          <a:p>
            <a:pPr lvl="1"/>
            <a:r>
              <a:rPr lang="en-US" dirty="0" smtClean="0"/>
              <a:t>Pulmonary 3 </a:t>
            </a:r>
            <a:r>
              <a:rPr lang="en-US" sz="2200" i="1" dirty="0" smtClean="0"/>
              <a:t>Affiliate closed practice to new patients</a:t>
            </a:r>
          </a:p>
          <a:p>
            <a:pPr lvl="1"/>
            <a:r>
              <a:rPr lang="en-US" dirty="0" smtClean="0"/>
              <a:t>Dermatology 2 </a:t>
            </a:r>
            <a:r>
              <a:rPr lang="en-US" sz="2200" i="1" dirty="0" smtClean="0"/>
              <a:t>patient request </a:t>
            </a:r>
          </a:p>
          <a:p>
            <a:pPr lvl="1"/>
            <a:r>
              <a:rPr lang="en-US" dirty="0" smtClean="0"/>
              <a:t>Allergy 1 </a:t>
            </a:r>
            <a:r>
              <a:rPr lang="en-US" sz="2200" i="1" dirty="0" smtClean="0"/>
              <a:t>patient established</a:t>
            </a:r>
          </a:p>
          <a:p>
            <a:pPr lvl="1"/>
            <a:r>
              <a:rPr lang="en-US" dirty="0" smtClean="0"/>
              <a:t>Neuro surgery  1 </a:t>
            </a:r>
            <a:r>
              <a:rPr lang="en-US" sz="2200" i="1" dirty="0" smtClean="0"/>
              <a:t>no affiliate</a:t>
            </a:r>
            <a:r>
              <a:rPr lang="en-US" sz="2200" dirty="0" smtClean="0"/>
              <a:t>  </a:t>
            </a:r>
          </a:p>
          <a:p>
            <a:pPr lvl="1"/>
            <a:r>
              <a:rPr lang="en-US" dirty="0" smtClean="0"/>
              <a:t>Ortho 2 </a:t>
            </a:r>
            <a:r>
              <a:rPr lang="en-US" sz="2200" i="1" dirty="0" smtClean="0"/>
              <a:t>patient request</a:t>
            </a:r>
          </a:p>
          <a:p>
            <a:pPr lvl="1"/>
            <a:r>
              <a:rPr lang="en-US" dirty="0" smtClean="0"/>
              <a:t>Breast health 1 </a:t>
            </a:r>
            <a:r>
              <a:rPr lang="en-US" sz="2200" i="1" dirty="0" smtClean="0"/>
              <a:t>distance </a:t>
            </a:r>
            <a:endParaRPr lang="en-US" sz="2200" dirty="0" smtClean="0"/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…..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5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Referral tracking and due date</a:t>
            </a:r>
          </a:p>
          <a:p>
            <a:endParaRPr lang="en-US" dirty="0" smtClean="0"/>
          </a:p>
          <a:p>
            <a:r>
              <a:rPr lang="en-US" dirty="0" err="1" smtClean="0"/>
              <a:t>ACO</a:t>
            </a:r>
            <a:r>
              <a:rPr lang="en-US" dirty="0" smtClean="0"/>
              <a:t> with new network</a:t>
            </a:r>
          </a:p>
          <a:p>
            <a:endParaRPr lang="en-US" dirty="0" smtClean="0"/>
          </a:p>
          <a:p>
            <a:r>
              <a:rPr lang="en-US" dirty="0" smtClean="0"/>
              <a:t>Accountability of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6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 A Need for 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leakage</a:t>
            </a:r>
          </a:p>
          <a:p>
            <a:r>
              <a:rPr lang="en-US" dirty="0" smtClean="0"/>
              <a:t>Better understand our net work of specialist</a:t>
            </a:r>
          </a:p>
          <a:p>
            <a:r>
              <a:rPr lang="en-US" dirty="0" smtClean="0"/>
              <a:t>Identify need for unique specialists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0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South County Hospital Health Care System (SCHHCS)</a:t>
            </a:r>
          </a:p>
          <a:p>
            <a:r>
              <a:rPr lang="en-US" dirty="0" smtClean="0"/>
              <a:t>SCHHCS  affiliate practices</a:t>
            </a:r>
          </a:p>
          <a:p>
            <a:r>
              <a:rPr lang="en-US" dirty="0" smtClean="0"/>
              <a:t>South County Medical Group (SCMG)</a:t>
            </a:r>
          </a:p>
          <a:p>
            <a:r>
              <a:rPr lang="en-US" dirty="0" smtClean="0"/>
              <a:t>Many specialty practices</a:t>
            </a:r>
          </a:p>
          <a:p>
            <a:r>
              <a:rPr lang="en-US" dirty="0" smtClean="0"/>
              <a:t>Three Primary Care practice</a:t>
            </a:r>
          </a:p>
          <a:p>
            <a:pPr lvl="1"/>
            <a:r>
              <a:rPr lang="en-US" dirty="0" smtClean="0"/>
              <a:t>East Greenwich *</a:t>
            </a:r>
            <a:r>
              <a:rPr lang="en-US" sz="2000" dirty="0" smtClean="0"/>
              <a:t>testing site</a:t>
            </a:r>
          </a:p>
          <a:p>
            <a:pPr lvl="1"/>
            <a:r>
              <a:rPr lang="en-US" dirty="0" smtClean="0"/>
              <a:t>Wakefield</a:t>
            </a:r>
          </a:p>
          <a:p>
            <a:pPr lvl="1"/>
            <a:r>
              <a:rPr lang="en-US" dirty="0" smtClean="0"/>
              <a:t>Westerly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7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52400" y="343448"/>
            <a:ext cx="8610599" cy="616648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48327" y="1295400"/>
            <a:ext cx="1828800" cy="3124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7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East Greenwich Primary Care</a:t>
            </a:r>
            <a:br>
              <a:rPr lang="en-US" dirty="0" smtClean="0"/>
            </a:br>
            <a:r>
              <a:rPr lang="en-US" dirty="0" smtClean="0"/>
              <a:t>Panel size = 4000 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5 providers  4 MD   1 PA</a:t>
            </a:r>
          </a:p>
          <a:p>
            <a:pPr algn="just"/>
            <a:r>
              <a:rPr lang="en-US" strike="sngStrike" dirty="0" smtClean="0"/>
              <a:t>1 practice manager</a:t>
            </a:r>
            <a:r>
              <a:rPr lang="en-US" dirty="0" smtClean="0"/>
              <a:t>*  open position</a:t>
            </a:r>
          </a:p>
          <a:p>
            <a:pPr algn="just"/>
            <a:r>
              <a:rPr lang="en-US" strike="sngStrike" dirty="0" smtClean="0"/>
              <a:t>1 RN </a:t>
            </a:r>
            <a:r>
              <a:rPr lang="en-US" dirty="0" smtClean="0"/>
              <a:t>                        open position</a:t>
            </a:r>
          </a:p>
          <a:p>
            <a:pPr algn="just"/>
            <a:r>
              <a:rPr lang="en-US" strike="sngStrike" dirty="0" smtClean="0"/>
              <a:t>2 LPN </a:t>
            </a:r>
            <a:r>
              <a:rPr lang="en-US" dirty="0" smtClean="0"/>
              <a:t>                      1 open position</a:t>
            </a:r>
          </a:p>
          <a:p>
            <a:pPr algn="just"/>
            <a:r>
              <a:rPr lang="en-US" dirty="0" smtClean="0"/>
              <a:t>2 MA</a:t>
            </a:r>
          </a:p>
          <a:p>
            <a:pPr algn="just"/>
            <a:r>
              <a:rPr lang="en-US" dirty="0" smtClean="0"/>
              <a:t>3 MR</a:t>
            </a:r>
          </a:p>
          <a:p>
            <a:pPr algn="just"/>
            <a:r>
              <a:rPr lang="en-US" dirty="0" smtClean="0"/>
              <a:t>1 Document Que specialist*</a:t>
            </a:r>
          </a:p>
          <a:p>
            <a:pPr algn="just"/>
            <a:r>
              <a:rPr lang="en-US" dirty="0" smtClean="0"/>
              <a:t>1 Quality Manager*</a:t>
            </a:r>
          </a:p>
          <a:p>
            <a:pPr algn="just"/>
            <a:r>
              <a:rPr lang="en-US" dirty="0" smtClean="0"/>
              <a:t>1 CNM *</a:t>
            </a:r>
          </a:p>
          <a:p>
            <a:r>
              <a:rPr lang="en-US" dirty="0" smtClean="0"/>
              <a:t>* </a:t>
            </a:r>
            <a:r>
              <a:rPr lang="en-US" sz="2200" dirty="0" smtClean="0"/>
              <a:t>Denotes  staff shared with other practices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0318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29539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Multi skilled team </a:t>
            </a:r>
            <a:r>
              <a:rPr lang="en-US" dirty="0"/>
              <a:t>i</a:t>
            </a:r>
            <a:r>
              <a:rPr lang="en-US" dirty="0" smtClean="0"/>
              <a:t>nput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143000"/>
            <a:ext cx="8062912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a team to include:</a:t>
            </a:r>
          </a:p>
          <a:p>
            <a:r>
              <a:rPr lang="en-US" dirty="0" smtClean="0"/>
              <a:t>IT dept, Documentation specialist, quality manager, MD, MA</a:t>
            </a:r>
          </a:p>
          <a:p>
            <a:r>
              <a:rPr lang="en-US" dirty="0" smtClean="0"/>
              <a:t>Met on several occasions starting in December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8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EMR Greenway Prime Suite since 2011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			Goals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Review current referral system and limitations</a:t>
            </a:r>
          </a:p>
          <a:p>
            <a:pPr marL="0" indent="0">
              <a:buNone/>
            </a:pPr>
            <a:r>
              <a:rPr lang="en-US" dirty="0" smtClean="0"/>
              <a:t>	staff putting in data, without standard 	language</a:t>
            </a:r>
          </a:p>
          <a:p>
            <a:pPr marL="0" indent="0">
              <a:buNone/>
            </a:pPr>
            <a:r>
              <a:rPr lang="en-US" dirty="0" smtClean="0"/>
              <a:t>Need   Reports. Reports. Reports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do we obtain them?</a:t>
            </a:r>
          </a:p>
          <a:p>
            <a:pPr marL="0" indent="0">
              <a:buNone/>
            </a:pPr>
            <a:r>
              <a:rPr lang="en-US" dirty="0" smtClean="0"/>
              <a:t>Need for training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Who?</a:t>
            </a:r>
          </a:p>
          <a:p>
            <a:pPr marL="0" indent="0">
              <a:buNone/>
            </a:pPr>
            <a:r>
              <a:rPr lang="en-US" dirty="0" smtClean="0"/>
              <a:t>Staff not aware of network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3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shot of </a:t>
            </a:r>
            <a:r>
              <a:rPr lang="en-US" dirty="0" err="1" smtClean="0"/>
              <a:t>EMR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61" y="1882775"/>
            <a:ext cx="6815477" cy="457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2057400" y="1066800"/>
            <a:ext cx="4343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26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 standard language “types”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8580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Patient with established provider</a:t>
            </a:r>
          </a:p>
          <a:p>
            <a:r>
              <a:rPr lang="en-US" dirty="0" smtClean="0"/>
              <a:t>Patient request</a:t>
            </a:r>
          </a:p>
          <a:p>
            <a:r>
              <a:rPr lang="en-US" dirty="0" smtClean="0"/>
              <a:t>Patient to provider distance</a:t>
            </a:r>
          </a:p>
          <a:p>
            <a:r>
              <a:rPr lang="en-US" dirty="0" smtClean="0"/>
              <a:t>Not SCMG Specialty provider</a:t>
            </a:r>
          </a:p>
          <a:p>
            <a:endParaRPr lang="en-US" dirty="0" smtClean="0"/>
          </a:p>
          <a:p>
            <a:r>
              <a:rPr lang="en-US" dirty="0" smtClean="0"/>
              <a:t>Not SCMG SCH affiliate </a:t>
            </a:r>
          </a:p>
          <a:p>
            <a:r>
              <a:rPr lang="en-US" dirty="0" smtClean="0"/>
              <a:t>SCMG specialty provider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590800" y="4800600"/>
            <a:ext cx="781756" cy="7429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jdaylor\AppData\Local\Microsoft\Windows\Temporary Internet Files\Content.IE5\7AI8W3NM\Face-sa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891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</TotalTime>
  <Words>334</Words>
  <Application>Microsoft Office PowerPoint</Application>
  <PresentationFormat>On-screen Show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LEAN TRANSFORMATION Referral Management</vt:lpstr>
      <vt:lpstr>Identify A Need for Improvement</vt:lpstr>
      <vt:lpstr>Who are we?</vt:lpstr>
      <vt:lpstr>PowerPoint Presentation</vt:lpstr>
      <vt:lpstr>East Greenwich Primary Care Panel size = 4000 patients</vt:lpstr>
      <vt:lpstr>Multi skilled team input</vt:lpstr>
      <vt:lpstr>EMR Greenway Prime Suite since 2011    Goals</vt:lpstr>
      <vt:lpstr>Screen shot of EMR</vt:lpstr>
      <vt:lpstr>Build standard language “types”</vt:lpstr>
      <vt:lpstr>Decisions. Decisions. </vt:lpstr>
      <vt:lpstr>Learned Experience</vt:lpstr>
      <vt:lpstr>Here we go again…..</vt:lpstr>
      <vt:lpstr>Reporting</vt:lpstr>
      <vt:lpstr>Challenges</vt:lpstr>
    </vt:vector>
  </TitlesOfParts>
  <Company>South County Hospital HealthCare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TRANSFORMATION Referral Management</dc:title>
  <dc:creator>Jayne Daylor</dc:creator>
  <cp:lastModifiedBy>Campbell, Susanne</cp:lastModifiedBy>
  <cp:revision>44</cp:revision>
  <dcterms:created xsi:type="dcterms:W3CDTF">2016-06-14T14:38:25Z</dcterms:created>
  <dcterms:modified xsi:type="dcterms:W3CDTF">2016-08-24T12:37:48Z</dcterms:modified>
</cp:coreProperties>
</file>