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350" r:id="rId3"/>
    <p:sldId id="352" r:id="rId4"/>
    <p:sldId id="353" r:id="rId5"/>
    <p:sldId id="355" r:id="rId6"/>
    <p:sldId id="343" r:id="rId7"/>
    <p:sldId id="320" r:id="rId8"/>
    <p:sldId id="283" r:id="rId9"/>
    <p:sldId id="330" r:id="rId10"/>
    <p:sldId id="333" r:id="rId11"/>
    <p:sldId id="332" r:id="rId12"/>
    <p:sldId id="341" r:id="rId13"/>
    <p:sldId id="338" r:id="rId14"/>
    <p:sldId id="342" r:id="rId15"/>
    <p:sldId id="345" r:id="rId16"/>
    <p:sldId id="346" r:id="rId17"/>
    <p:sldId id="348" r:id="rId18"/>
    <p:sldId id="349" r:id="rId19"/>
    <p:sldId id="347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03" autoAdjust="0"/>
  </p:normalViewPr>
  <p:slideViewPr>
    <p:cSldViewPr>
      <p:cViewPr>
        <p:scale>
          <a:sx n="90" d="100"/>
          <a:sy n="90" d="100"/>
        </p:scale>
        <p:origin x="-159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8BF3D5-6B74-4B6F-9AB4-912CB0BFB61A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7F7C04B1-5C4F-44AC-8491-2477F5A0C236}">
      <dgm:prSet phldrT="[Text]"/>
      <dgm:spPr/>
      <dgm:t>
        <a:bodyPr/>
        <a:lstStyle/>
        <a:p>
          <a:r>
            <a:rPr lang="en-US" dirty="0" smtClean="0"/>
            <a:t>Vision Team</a:t>
          </a:r>
          <a:endParaRPr lang="en-US" dirty="0"/>
        </a:p>
      </dgm:t>
    </dgm:pt>
    <dgm:pt modelId="{A41465A4-A1CC-4065-A5D7-C37837D40853}" type="parTrans" cxnId="{C823B75E-DAA0-46B2-8A6A-298516A04587}">
      <dgm:prSet/>
      <dgm:spPr/>
      <dgm:t>
        <a:bodyPr/>
        <a:lstStyle/>
        <a:p>
          <a:endParaRPr lang="en-US"/>
        </a:p>
      </dgm:t>
    </dgm:pt>
    <dgm:pt modelId="{249C2693-0B1F-43E8-8B27-93E040639F7B}" type="sibTrans" cxnId="{C823B75E-DAA0-46B2-8A6A-298516A04587}">
      <dgm:prSet/>
      <dgm:spPr/>
      <dgm:t>
        <a:bodyPr/>
        <a:lstStyle/>
        <a:p>
          <a:endParaRPr lang="en-US"/>
        </a:p>
      </dgm:t>
    </dgm:pt>
    <dgm:pt modelId="{44741BCE-81A3-4286-B7D2-070DC9C8C589}">
      <dgm:prSet phldrT="[Text]"/>
      <dgm:spPr/>
      <dgm:t>
        <a:bodyPr/>
        <a:lstStyle/>
        <a:p>
          <a:r>
            <a:rPr lang="en-US" dirty="0" smtClean="0"/>
            <a:t>Action Plan</a:t>
          </a:r>
          <a:endParaRPr lang="en-US" dirty="0"/>
        </a:p>
      </dgm:t>
    </dgm:pt>
    <dgm:pt modelId="{9A5F2F2B-FEEB-48E1-B10A-F5A477481248}" type="parTrans" cxnId="{10E9BDAE-39B0-482D-8DB5-3EB4323B11FE}">
      <dgm:prSet/>
      <dgm:spPr/>
      <dgm:t>
        <a:bodyPr/>
        <a:lstStyle/>
        <a:p>
          <a:endParaRPr lang="en-US"/>
        </a:p>
      </dgm:t>
    </dgm:pt>
    <dgm:pt modelId="{2F41985D-7D99-46E2-90C9-D337451D41CF}" type="sibTrans" cxnId="{10E9BDAE-39B0-482D-8DB5-3EB4323B11FE}">
      <dgm:prSet/>
      <dgm:spPr/>
      <dgm:t>
        <a:bodyPr/>
        <a:lstStyle/>
        <a:p>
          <a:endParaRPr lang="en-US"/>
        </a:p>
      </dgm:t>
    </dgm:pt>
    <dgm:pt modelId="{B9A04161-BAC3-4411-8B66-BF06F037D298}">
      <dgm:prSet phldrT="[Text]"/>
      <dgm:spPr/>
      <dgm:t>
        <a:bodyPr/>
        <a:lstStyle/>
        <a:p>
          <a:r>
            <a:rPr lang="en-US" dirty="0" smtClean="0"/>
            <a:t>PCHC-wide Kick-Off Event</a:t>
          </a:r>
          <a:endParaRPr lang="en-US" dirty="0"/>
        </a:p>
      </dgm:t>
    </dgm:pt>
    <dgm:pt modelId="{37F18C70-0671-45DB-AF72-98C63F4CBB71}" type="parTrans" cxnId="{874C9886-A9F8-47CE-B53F-4572D4649F4D}">
      <dgm:prSet/>
      <dgm:spPr/>
      <dgm:t>
        <a:bodyPr/>
        <a:lstStyle/>
        <a:p>
          <a:endParaRPr lang="en-US"/>
        </a:p>
      </dgm:t>
    </dgm:pt>
    <dgm:pt modelId="{364E47B7-E8BC-48D2-A884-9932C16C537F}" type="sibTrans" cxnId="{874C9886-A9F8-47CE-B53F-4572D4649F4D}">
      <dgm:prSet/>
      <dgm:spPr/>
      <dgm:t>
        <a:bodyPr/>
        <a:lstStyle/>
        <a:p>
          <a:endParaRPr lang="en-US"/>
        </a:p>
      </dgm:t>
    </dgm:pt>
    <dgm:pt modelId="{D273A771-D979-453A-A608-F8A438671F8D}">
      <dgm:prSet phldrT="[Text]"/>
      <dgm:spPr/>
      <dgm:t>
        <a:bodyPr/>
        <a:lstStyle/>
        <a:p>
          <a:r>
            <a:rPr lang="en-US" dirty="0" smtClean="0"/>
            <a:t>Oct-Nov</a:t>
          </a:r>
          <a:endParaRPr lang="en-US" dirty="0"/>
        </a:p>
      </dgm:t>
    </dgm:pt>
    <dgm:pt modelId="{A7B6F5A4-8D54-44AD-9448-607D85E75555}" type="parTrans" cxnId="{BAD19FF4-5F48-44ED-9825-5CD64E83EC0B}">
      <dgm:prSet/>
      <dgm:spPr/>
      <dgm:t>
        <a:bodyPr/>
        <a:lstStyle/>
        <a:p>
          <a:endParaRPr lang="en-US"/>
        </a:p>
      </dgm:t>
    </dgm:pt>
    <dgm:pt modelId="{93B65FA3-B905-4A96-8EA1-1A11110CCFFD}" type="sibTrans" cxnId="{BAD19FF4-5F48-44ED-9825-5CD64E83EC0B}">
      <dgm:prSet/>
      <dgm:spPr/>
      <dgm:t>
        <a:bodyPr/>
        <a:lstStyle/>
        <a:p>
          <a:endParaRPr lang="en-US"/>
        </a:p>
      </dgm:t>
    </dgm:pt>
    <dgm:pt modelId="{E294D73E-09CA-48CC-AC9C-7E4C465A3D93}">
      <dgm:prSet phldrT="[Text]"/>
      <dgm:spPr/>
      <dgm:t>
        <a:bodyPr/>
        <a:lstStyle/>
        <a:p>
          <a:r>
            <a:rPr lang="en-US" dirty="0" smtClean="0"/>
            <a:t>Dec-Jan</a:t>
          </a:r>
          <a:endParaRPr lang="en-US" dirty="0"/>
        </a:p>
      </dgm:t>
    </dgm:pt>
    <dgm:pt modelId="{5AA602C1-13D7-44D6-8D8E-2E4CA4D61C74}" type="parTrans" cxnId="{46F3A3A1-F00F-4766-9CD5-829579928215}">
      <dgm:prSet/>
      <dgm:spPr/>
      <dgm:t>
        <a:bodyPr/>
        <a:lstStyle/>
        <a:p>
          <a:endParaRPr lang="en-US"/>
        </a:p>
      </dgm:t>
    </dgm:pt>
    <dgm:pt modelId="{FBC3E4BB-68C5-469C-9EAE-E820812DB23B}" type="sibTrans" cxnId="{46F3A3A1-F00F-4766-9CD5-829579928215}">
      <dgm:prSet/>
      <dgm:spPr/>
      <dgm:t>
        <a:bodyPr/>
        <a:lstStyle/>
        <a:p>
          <a:endParaRPr lang="en-US"/>
        </a:p>
      </dgm:t>
    </dgm:pt>
    <dgm:pt modelId="{C96BD67F-A305-4F20-BAF4-91B1E87F237B}">
      <dgm:prSet phldrT="[Text]"/>
      <dgm:spPr/>
      <dgm:t>
        <a:bodyPr/>
        <a:lstStyle/>
        <a:p>
          <a:r>
            <a:rPr lang="en-US" dirty="0" smtClean="0"/>
            <a:t>Feb 15, 2017</a:t>
          </a:r>
          <a:endParaRPr lang="en-US" dirty="0"/>
        </a:p>
      </dgm:t>
    </dgm:pt>
    <dgm:pt modelId="{6566117C-7E94-4229-ACBF-BF4941553809}" type="parTrans" cxnId="{00EDD5D7-180C-444B-B652-7F1C0E3E6459}">
      <dgm:prSet/>
      <dgm:spPr/>
      <dgm:t>
        <a:bodyPr/>
        <a:lstStyle/>
        <a:p>
          <a:endParaRPr lang="en-US"/>
        </a:p>
      </dgm:t>
    </dgm:pt>
    <dgm:pt modelId="{15D897F5-A6A5-48C3-BF5A-851D1AD723AE}" type="sibTrans" cxnId="{00EDD5D7-180C-444B-B652-7F1C0E3E6459}">
      <dgm:prSet/>
      <dgm:spPr/>
      <dgm:t>
        <a:bodyPr/>
        <a:lstStyle/>
        <a:p>
          <a:endParaRPr lang="en-US"/>
        </a:p>
      </dgm:t>
    </dgm:pt>
    <dgm:pt modelId="{341EF58E-61E9-45F0-9D6E-4FF826E1EC17}">
      <dgm:prSet phldrT="[Text]"/>
      <dgm:spPr/>
      <dgm:t>
        <a:bodyPr/>
        <a:lstStyle/>
        <a:p>
          <a:r>
            <a:rPr lang="en-US" dirty="0" smtClean="0"/>
            <a:t>Implementation and Support at Sites, 2017-2018</a:t>
          </a:r>
          <a:endParaRPr lang="en-US" dirty="0"/>
        </a:p>
      </dgm:t>
    </dgm:pt>
    <dgm:pt modelId="{665E3653-25D2-4A03-93D6-FE486179C046}" type="parTrans" cxnId="{ACF81D3F-4CAC-42F8-8AA5-402353D448DE}">
      <dgm:prSet/>
      <dgm:spPr/>
      <dgm:t>
        <a:bodyPr/>
        <a:lstStyle/>
        <a:p>
          <a:endParaRPr lang="en-US"/>
        </a:p>
      </dgm:t>
    </dgm:pt>
    <dgm:pt modelId="{E13CC8A5-88BD-4F09-8B6C-2715A5769F4E}" type="sibTrans" cxnId="{ACF81D3F-4CAC-42F8-8AA5-402353D448DE}">
      <dgm:prSet/>
      <dgm:spPr/>
      <dgm:t>
        <a:bodyPr/>
        <a:lstStyle/>
        <a:p>
          <a:endParaRPr lang="en-US"/>
        </a:p>
      </dgm:t>
    </dgm:pt>
    <dgm:pt modelId="{034B859B-0907-42F2-8A10-ABC9F0C122AB}" type="pres">
      <dgm:prSet presAssocID="{178BF3D5-6B74-4B6F-9AB4-912CB0BFB61A}" presName="CompostProcess" presStyleCnt="0">
        <dgm:presLayoutVars>
          <dgm:dir/>
          <dgm:resizeHandles val="exact"/>
        </dgm:presLayoutVars>
      </dgm:prSet>
      <dgm:spPr/>
    </dgm:pt>
    <dgm:pt modelId="{674DAFA1-1033-4952-8C84-A4E498F7A9D2}" type="pres">
      <dgm:prSet presAssocID="{178BF3D5-6B74-4B6F-9AB4-912CB0BFB61A}" presName="arrow" presStyleLbl="bgShp" presStyleIdx="0" presStyleCnt="1"/>
      <dgm:spPr/>
    </dgm:pt>
    <dgm:pt modelId="{32E79B3C-A75E-4C86-98FF-B3CD1095BDE9}" type="pres">
      <dgm:prSet presAssocID="{178BF3D5-6B74-4B6F-9AB4-912CB0BFB61A}" presName="linearProcess" presStyleCnt="0"/>
      <dgm:spPr/>
    </dgm:pt>
    <dgm:pt modelId="{9EFA71E8-2295-4FC7-A6CF-93EE5BF1C05C}" type="pres">
      <dgm:prSet presAssocID="{7F7C04B1-5C4F-44AC-8491-2477F5A0C23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46DAD-7543-4C51-9601-82C794D6E769}" type="pres">
      <dgm:prSet presAssocID="{249C2693-0B1F-43E8-8B27-93E040639F7B}" presName="sibTrans" presStyleCnt="0"/>
      <dgm:spPr/>
    </dgm:pt>
    <dgm:pt modelId="{0119E073-C8BE-4C7B-9668-BE525ED88503}" type="pres">
      <dgm:prSet presAssocID="{44741BCE-81A3-4286-B7D2-070DC9C8C58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E0CDC-3785-4C00-8762-34707127DAF0}" type="pres">
      <dgm:prSet presAssocID="{2F41985D-7D99-46E2-90C9-D337451D41CF}" presName="sibTrans" presStyleCnt="0"/>
      <dgm:spPr/>
    </dgm:pt>
    <dgm:pt modelId="{3C3D4E27-AEBA-4274-A827-5F71A373E4C5}" type="pres">
      <dgm:prSet presAssocID="{B9A04161-BAC3-4411-8B66-BF06F037D298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BE62D-FF2E-4B00-8624-3C3F5E173634}" type="pres">
      <dgm:prSet presAssocID="{364E47B7-E8BC-48D2-A884-9932C16C537F}" presName="sibTrans" presStyleCnt="0"/>
      <dgm:spPr/>
    </dgm:pt>
    <dgm:pt modelId="{4E043860-B043-4CF6-9F0D-B1D7CAA98EA6}" type="pres">
      <dgm:prSet presAssocID="{341EF58E-61E9-45F0-9D6E-4FF826E1EC1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4C9886-A9F8-47CE-B53F-4572D4649F4D}" srcId="{178BF3D5-6B74-4B6F-9AB4-912CB0BFB61A}" destId="{B9A04161-BAC3-4411-8B66-BF06F037D298}" srcOrd="2" destOrd="0" parTransId="{37F18C70-0671-45DB-AF72-98C63F4CBB71}" sibTransId="{364E47B7-E8BC-48D2-A884-9932C16C537F}"/>
    <dgm:cxn modelId="{98EB1715-0BB7-4020-AED3-07007635B1DB}" type="presOf" srcId="{44741BCE-81A3-4286-B7D2-070DC9C8C589}" destId="{0119E073-C8BE-4C7B-9668-BE525ED88503}" srcOrd="0" destOrd="0" presId="urn:microsoft.com/office/officeart/2005/8/layout/hProcess9"/>
    <dgm:cxn modelId="{4A6C506B-C768-434E-BA7F-018A43BE2468}" type="presOf" srcId="{7F7C04B1-5C4F-44AC-8491-2477F5A0C236}" destId="{9EFA71E8-2295-4FC7-A6CF-93EE5BF1C05C}" srcOrd="0" destOrd="0" presId="urn:microsoft.com/office/officeart/2005/8/layout/hProcess9"/>
    <dgm:cxn modelId="{BAD19FF4-5F48-44ED-9825-5CD64E83EC0B}" srcId="{7F7C04B1-5C4F-44AC-8491-2477F5A0C236}" destId="{D273A771-D979-453A-A608-F8A438671F8D}" srcOrd="0" destOrd="0" parTransId="{A7B6F5A4-8D54-44AD-9448-607D85E75555}" sibTransId="{93B65FA3-B905-4A96-8EA1-1A11110CCFFD}"/>
    <dgm:cxn modelId="{00EDD5D7-180C-444B-B652-7F1C0E3E6459}" srcId="{B9A04161-BAC3-4411-8B66-BF06F037D298}" destId="{C96BD67F-A305-4F20-BAF4-91B1E87F237B}" srcOrd="0" destOrd="0" parTransId="{6566117C-7E94-4229-ACBF-BF4941553809}" sibTransId="{15D897F5-A6A5-48C3-BF5A-851D1AD723AE}"/>
    <dgm:cxn modelId="{90F217ED-5E66-4D6E-8398-CD00BA684E1A}" type="presOf" srcId="{C96BD67F-A305-4F20-BAF4-91B1E87F237B}" destId="{3C3D4E27-AEBA-4274-A827-5F71A373E4C5}" srcOrd="0" destOrd="1" presId="urn:microsoft.com/office/officeart/2005/8/layout/hProcess9"/>
    <dgm:cxn modelId="{ACF81D3F-4CAC-42F8-8AA5-402353D448DE}" srcId="{178BF3D5-6B74-4B6F-9AB4-912CB0BFB61A}" destId="{341EF58E-61E9-45F0-9D6E-4FF826E1EC17}" srcOrd="3" destOrd="0" parTransId="{665E3653-25D2-4A03-93D6-FE486179C046}" sibTransId="{E13CC8A5-88BD-4F09-8B6C-2715A5769F4E}"/>
    <dgm:cxn modelId="{E63517B2-D21E-40ED-8532-C1A29A7BCAB3}" type="presOf" srcId="{B9A04161-BAC3-4411-8B66-BF06F037D298}" destId="{3C3D4E27-AEBA-4274-A827-5F71A373E4C5}" srcOrd="0" destOrd="0" presId="urn:microsoft.com/office/officeart/2005/8/layout/hProcess9"/>
    <dgm:cxn modelId="{93D32777-C056-4231-A32C-5CF2678FD4A4}" type="presOf" srcId="{E294D73E-09CA-48CC-AC9C-7E4C465A3D93}" destId="{0119E073-C8BE-4C7B-9668-BE525ED88503}" srcOrd="0" destOrd="1" presId="urn:microsoft.com/office/officeart/2005/8/layout/hProcess9"/>
    <dgm:cxn modelId="{8749ABA7-1181-4DE3-BAB0-747C0B5CB0D5}" type="presOf" srcId="{D273A771-D979-453A-A608-F8A438671F8D}" destId="{9EFA71E8-2295-4FC7-A6CF-93EE5BF1C05C}" srcOrd="0" destOrd="1" presId="urn:microsoft.com/office/officeart/2005/8/layout/hProcess9"/>
    <dgm:cxn modelId="{C823B75E-DAA0-46B2-8A6A-298516A04587}" srcId="{178BF3D5-6B74-4B6F-9AB4-912CB0BFB61A}" destId="{7F7C04B1-5C4F-44AC-8491-2477F5A0C236}" srcOrd="0" destOrd="0" parTransId="{A41465A4-A1CC-4065-A5D7-C37837D40853}" sibTransId="{249C2693-0B1F-43E8-8B27-93E040639F7B}"/>
    <dgm:cxn modelId="{46F3A3A1-F00F-4766-9CD5-829579928215}" srcId="{44741BCE-81A3-4286-B7D2-070DC9C8C589}" destId="{E294D73E-09CA-48CC-AC9C-7E4C465A3D93}" srcOrd="0" destOrd="0" parTransId="{5AA602C1-13D7-44D6-8D8E-2E4CA4D61C74}" sibTransId="{FBC3E4BB-68C5-469C-9EAE-E820812DB23B}"/>
    <dgm:cxn modelId="{35B09183-C39A-4A09-A8CB-C8D10E983DF0}" type="presOf" srcId="{341EF58E-61E9-45F0-9D6E-4FF826E1EC17}" destId="{4E043860-B043-4CF6-9F0D-B1D7CAA98EA6}" srcOrd="0" destOrd="0" presId="urn:microsoft.com/office/officeart/2005/8/layout/hProcess9"/>
    <dgm:cxn modelId="{8447F058-3F5B-4ED0-B8F5-0D989F0740F9}" type="presOf" srcId="{178BF3D5-6B74-4B6F-9AB4-912CB0BFB61A}" destId="{034B859B-0907-42F2-8A10-ABC9F0C122AB}" srcOrd="0" destOrd="0" presId="urn:microsoft.com/office/officeart/2005/8/layout/hProcess9"/>
    <dgm:cxn modelId="{10E9BDAE-39B0-482D-8DB5-3EB4323B11FE}" srcId="{178BF3D5-6B74-4B6F-9AB4-912CB0BFB61A}" destId="{44741BCE-81A3-4286-B7D2-070DC9C8C589}" srcOrd="1" destOrd="0" parTransId="{9A5F2F2B-FEEB-48E1-B10A-F5A477481248}" sibTransId="{2F41985D-7D99-46E2-90C9-D337451D41CF}"/>
    <dgm:cxn modelId="{9ED96E4D-9090-4EB9-B131-EEAC3D6E5DBF}" type="presParOf" srcId="{034B859B-0907-42F2-8A10-ABC9F0C122AB}" destId="{674DAFA1-1033-4952-8C84-A4E498F7A9D2}" srcOrd="0" destOrd="0" presId="urn:microsoft.com/office/officeart/2005/8/layout/hProcess9"/>
    <dgm:cxn modelId="{1F6296A3-CCDD-4440-A804-AF8ACE65E503}" type="presParOf" srcId="{034B859B-0907-42F2-8A10-ABC9F0C122AB}" destId="{32E79B3C-A75E-4C86-98FF-B3CD1095BDE9}" srcOrd="1" destOrd="0" presId="urn:microsoft.com/office/officeart/2005/8/layout/hProcess9"/>
    <dgm:cxn modelId="{5A356DAA-8EC6-4B6A-8A94-87B30454FBBA}" type="presParOf" srcId="{32E79B3C-A75E-4C86-98FF-B3CD1095BDE9}" destId="{9EFA71E8-2295-4FC7-A6CF-93EE5BF1C05C}" srcOrd="0" destOrd="0" presId="urn:microsoft.com/office/officeart/2005/8/layout/hProcess9"/>
    <dgm:cxn modelId="{3DD8CF61-5584-4CB5-AD9E-87A7F295C1EF}" type="presParOf" srcId="{32E79B3C-A75E-4C86-98FF-B3CD1095BDE9}" destId="{DD846DAD-7543-4C51-9601-82C794D6E769}" srcOrd="1" destOrd="0" presId="urn:microsoft.com/office/officeart/2005/8/layout/hProcess9"/>
    <dgm:cxn modelId="{7A7C75BC-6373-44C3-B1F3-9F42775882F9}" type="presParOf" srcId="{32E79B3C-A75E-4C86-98FF-B3CD1095BDE9}" destId="{0119E073-C8BE-4C7B-9668-BE525ED88503}" srcOrd="2" destOrd="0" presId="urn:microsoft.com/office/officeart/2005/8/layout/hProcess9"/>
    <dgm:cxn modelId="{8A5E1BE2-5DD9-41F5-9AFB-CAB27126E5B6}" type="presParOf" srcId="{32E79B3C-A75E-4C86-98FF-B3CD1095BDE9}" destId="{ADFE0CDC-3785-4C00-8762-34707127DAF0}" srcOrd="3" destOrd="0" presId="urn:microsoft.com/office/officeart/2005/8/layout/hProcess9"/>
    <dgm:cxn modelId="{4FB208FB-BCD5-45FC-BE25-CDF8C8982C0A}" type="presParOf" srcId="{32E79B3C-A75E-4C86-98FF-B3CD1095BDE9}" destId="{3C3D4E27-AEBA-4274-A827-5F71A373E4C5}" srcOrd="4" destOrd="0" presId="urn:microsoft.com/office/officeart/2005/8/layout/hProcess9"/>
    <dgm:cxn modelId="{607D8E61-74D5-4621-B430-DF92CF8FE3C2}" type="presParOf" srcId="{32E79B3C-A75E-4C86-98FF-B3CD1095BDE9}" destId="{9D8BE62D-FF2E-4B00-8624-3C3F5E173634}" srcOrd="5" destOrd="0" presId="urn:microsoft.com/office/officeart/2005/8/layout/hProcess9"/>
    <dgm:cxn modelId="{9DB913B8-84DD-4F6B-9ADB-6772BB39239F}" type="presParOf" srcId="{32E79B3C-A75E-4C86-98FF-B3CD1095BDE9}" destId="{4E043860-B043-4CF6-9F0D-B1D7CAA98EA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8BF3D5-6B74-4B6F-9AB4-912CB0BFB61A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7F7C04B1-5C4F-44AC-8491-2477F5A0C236}">
      <dgm:prSet phldrT="[Text]"/>
      <dgm:spPr/>
      <dgm:t>
        <a:bodyPr/>
        <a:lstStyle/>
        <a:p>
          <a:r>
            <a:rPr lang="en-US" dirty="0" smtClean="0"/>
            <a:t>Vision Team</a:t>
          </a:r>
          <a:endParaRPr lang="en-US" dirty="0"/>
        </a:p>
      </dgm:t>
    </dgm:pt>
    <dgm:pt modelId="{A41465A4-A1CC-4065-A5D7-C37837D40853}" type="parTrans" cxnId="{C823B75E-DAA0-46B2-8A6A-298516A04587}">
      <dgm:prSet/>
      <dgm:spPr/>
      <dgm:t>
        <a:bodyPr/>
        <a:lstStyle/>
        <a:p>
          <a:endParaRPr lang="en-US"/>
        </a:p>
      </dgm:t>
    </dgm:pt>
    <dgm:pt modelId="{249C2693-0B1F-43E8-8B27-93E040639F7B}" type="sibTrans" cxnId="{C823B75E-DAA0-46B2-8A6A-298516A04587}">
      <dgm:prSet/>
      <dgm:spPr/>
      <dgm:t>
        <a:bodyPr/>
        <a:lstStyle/>
        <a:p>
          <a:endParaRPr lang="en-US"/>
        </a:p>
      </dgm:t>
    </dgm:pt>
    <dgm:pt modelId="{44741BCE-81A3-4286-B7D2-070DC9C8C589}">
      <dgm:prSet phldrT="[Text]"/>
      <dgm:spPr/>
      <dgm:t>
        <a:bodyPr/>
        <a:lstStyle/>
        <a:p>
          <a:r>
            <a:rPr lang="en-US" dirty="0" smtClean="0"/>
            <a:t>Action Plan</a:t>
          </a:r>
          <a:endParaRPr lang="en-US" dirty="0"/>
        </a:p>
      </dgm:t>
    </dgm:pt>
    <dgm:pt modelId="{9A5F2F2B-FEEB-48E1-B10A-F5A477481248}" type="parTrans" cxnId="{10E9BDAE-39B0-482D-8DB5-3EB4323B11FE}">
      <dgm:prSet/>
      <dgm:spPr/>
      <dgm:t>
        <a:bodyPr/>
        <a:lstStyle/>
        <a:p>
          <a:endParaRPr lang="en-US"/>
        </a:p>
      </dgm:t>
    </dgm:pt>
    <dgm:pt modelId="{2F41985D-7D99-46E2-90C9-D337451D41CF}" type="sibTrans" cxnId="{10E9BDAE-39B0-482D-8DB5-3EB4323B11FE}">
      <dgm:prSet/>
      <dgm:spPr/>
      <dgm:t>
        <a:bodyPr/>
        <a:lstStyle/>
        <a:p>
          <a:endParaRPr lang="en-US"/>
        </a:p>
      </dgm:t>
    </dgm:pt>
    <dgm:pt modelId="{B9A04161-BAC3-4411-8B66-BF06F037D298}">
      <dgm:prSet phldrT="[Text]"/>
      <dgm:spPr/>
      <dgm:t>
        <a:bodyPr/>
        <a:lstStyle/>
        <a:p>
          <a:r>
            <a:rPr lang="en-US" dirty="0" smtClean="0"/>
            <a:t>PCHC-wide Kick-Off Event</a:t>
          </a:r>
          <a:endParaRPr lang="en-US" dirty="0"/>
        </a:p>
      </dgm:t>
    </dgm:pt>
    <dgm:pt modelId="{37F18C70-0671-45DB-AF72-98C63F4CBB71}" type="parTrans" cxnId="{874C9886-A9F8-47CE-B53F-4572D4649F4D}">
      <dgm:prSet/>
      <dgm:spPr/>
      <dgm:t>
        <a:bodyPr/>
        <a:lstStyle/>
        <a:p>
          <a:endParaRPr lang="en-US"/>
        </a:p>
      </dgm:t>
    </dgm:pt>
    <dgm:pt modelId="{364E47B7-E8BC-48D2-A884-9932C16C537F}" type="sibTrans" cxnId="{874C9886-A9F8-47CE-B53F-4572D4649F4D}">
      <dgm:prSet/>
      <dgm:spPr/>
      <dgm:t>
        <a:bodyPr/>
        <a:lstStyle/>
        <a:p>
          <a:endParaRPr lang="en-US"/>
        </a:p>
      </dgm:t>
    </dgm:pt>
    <dgm:pt modelId="{D273A771-D979-453A-A608-F8A438671F8D}">
      <dgm:prSet phldrT="[Text]"/>
      <dgm:spPr/>
      <dgm:t>
        <a:bodyPr/>
        <a:lstStyle/>
        <a:p>
          <a:r>
            <a:rPr lang="en-US" dirty="0" smtClean="0"/>
            <a:t>Oct-Nov</a:t>
          </a:r>
          <a:endParaRPr lang="en-US" dirty="0"/>
        </a:p>
      </dgm:t>
    </dgm:pt>
    <dgm:pt modelId="{A7B6F5A4-8D54-44AD-9448-607D85E75555}" type="parTrans" cxnId="{BAD19FF4-5F48-44ED-9825-5CD64E83EC0B}">
      <dgm:prSet/>
      <dgm:spPr/>
      <dgm:t>
        <a:bodyPr/>
        <a:lstStyle/>
        <a:p>
          <a:endParaRPr lang="en-US"/>
        </a:p>
      </dgm:t>
    </dgm:pt>
    <dgm:pt modelId="{93B65FA3-B905-4A96-8EA1-1A11110CCFFD}" type="sibTrans" cxnId="{BAD19FF4-5F48-44ED-9825-5CD64E83EC0B}">
      <dgm:prSet/>
      <dgm:spPr/>
      <dgm:t>
        <a:bodyPr/>
        <a:lstStyle/>
        <a:p>
          <a:endParaRPr lang="en-US"/>
        </a:p>
      </dgm:t>
    </dgm:pt>
    <dgm:pt modelId="{E294D73E-09CA-48CC-AC9C-7E4C465A3D93}">
      <dgm:prSet phldrT="[Text]"/>
      <dgm:spPr/>
      <dgm:t>
        <a:bodyPr/>
        <a:lstStyle/>
        <a:p>
          <a:r>
            <a:rPr lang="en-US" dirty="0" smtClean="0"/>
            <a:t>Dec-Jan</a:t>
          </a:r>
          <a:endParaRPr lang="en-US" dirty="0"/>
        </a:p>
      </dgm:t>
    </dgm:pt>
    <dgm:pt modelId="{5AA602C1-13D7-44D6-8D8E-2E4CA4D61C74}" type="parTrans" cxnId="{46F3A3A1-F00F-4766-9CD5-829579928215}">
      <dgm:prSet/>
      <dgm:spPr/>
      <dgm:t>
        <a:bodyPr/>
        <a:lstStyle/>
        <a:p>
          <a:endParaRPr lang="en-US"/>
        </a:p>
      </dgm:t>
    </dgm:pt>
    <dgm:pt modelId="{FBC3E4BB-68C5-469C-9EAE-E820812DB23B}" type="sibTrans" cxnId="{46F3A3A1-F00F-4766-9CD5-829579928215}">
      <dgm:prSet/>
      <dgm:spPr/>
      <dgm:t>
        <a:bodyPr/>
        <a:lstStyle/>
        <a:p>
          <a:endParaRPr lang="en-US"/>
        </a:p>
      </dgm:t>
    </dgm:pt>
    <dgm:pt modelId="{C96BD67F-A305-4F20-BAF4-91B1E87F237B}">
      <dgm:prSet phldrT="[Text]"/>
      <dgm:spPr/>
      <dgm:t>
        <a:bodyPr/>
        <a:lstStyle/>
        <a:p>
          <a:r>
            <a:rPr lang="en-US" dirty="0" smtClean="0"/>
            <a:t>Feb 15, 2017</a:t>
          </a:r>
          <a:endParaRPr lang="en-US" dirty="0"/>
        </a:p>
      </dgm:t>
    </dgm:pt>
    <dgm:pt modelId="{6566117C-7E94-4229-ACBF-BF4941553809}" type="parTrans" cxnId="{00EDD5D7-180C-444B-B652-7F1C0E3E6459}">
      <dgm:prSet/>
      <dgm:spPr/>
      <dgm:t>
        <a:bodyPr/>
        <a:lstStyle/>
        <a:p>
          <a:endParaRPr lang="en-US"/>
        </a:p>
      </dgm:t>
    </dgm:pt>
    <dgm:pt modelId="{15D897F5-A6A5-48C3-BF5A-851D1AD723AE}" type="sibTrans" cxnId="{00EDD5D7-180C-444B-B652-7F1C0E3E6459}">
      <dgm:prSet/>
      <dgm:spPr/>
      <dgm:t>
        <a:bodyPr/>
        <a:lstStyle/>
        <a:p>
          <a:endParaRPr lang="en-US"/>
        </a:p>
      </dgm:t>
    </dgm:pt>
    <dgm:pt modelId="{341EF58E-61E9-45F0-9D6E-4FF826E1EC17}">
      <dgm:prSet phldrT="[Text]"/>
      <dgm:spPr/>
      <dgm:t>
        <a:bodyPr/>
        <a:lstStyle/>
        <a:p>
          <a:r>
            <a:rPr lang="en-US" dirty="0" smtClean="0"/>
            <a:t>Implementation and Support at Sites, 2017-2018</a:t>
          </a:r>
          <a:endParaRPr lang="en-US" dirty="0"/>
        </a:p>
      </dgm:t>
    </dgm:pt>
    <dgm:pt modelId="{665E3653-25D2-4A03-93D6-FE486179C046}" type="parTrans" cxnId="{ACF81D3F-4CAC-42F8-8AA5-402353D448DE}">
      <dgm:prSet/>
      <dgm:spPr/>
      <dgm:t>
        <a:bodyPr/>
        <a:lstStyle/>
        <a:p>
          <a:endParaRPr lang="en-US"/>
        </a:p>
      </dgm:t>
    </dgm:pt>
    <dgm:pt modelId="{E13CC8A5-88BD-4F09-8B6C-2715A5769F4E}" type="sibTrans" cxnId="{ACF81D3F-4CAC-42F8-8AA5-402353D448DE}">
      <dgm:prSet/>
      <dgm:spPr/>
      <dgm:t>
        <a:bodyPr/>
        <a:lstStyle/>
        <a:p>
          <a:endParaRPr lang="en-US"/>
        </a:p>
      </dgm:t>
    </dgm:pt>
    <dgm:pt modelId="{034B859B-0907-42F2-8A10-ABC9F0C122AB}" type="pres">
      <dgm:prSet presAssocID="{178BF3D5-6B74-4B6F-9AB4-912CB0BFB61A}" presName="CompostProcess" presStyleCnt="0">
        <dgm:presLayoutVars>
          <dgm:dir/>
          <dgm:resizeHandles val="exact"/>
        </dgm:presLayoutVars>
      </dgm:prSet>
      <dgm:spPr/>
    </dgm:pt>
    <dgm:pt modelId="{674DAFA1-1033-4952-8C84-A4E498F7A9D2}" type="pres">
      <dgm:prSet presAssocID="{178BF3D5-6B74-4B6F-9AB4-912CB0BFB61A}" presName="arrow" presStyleLbl="bgShp" presStyleIdx="0" presStyleCnt="1"/>
      <dgm:spPr/>
    </dgm:pt>
    <dgm:pt modelId="{32E79B3C-A75E-4C86-98FF-B3CD1095BDE9}" type="pres">
      <dgm:prSet presAssocID="{178BF3D5-6B74-4B6F-9AB4-912CB0BFB61A}" presName="linearProcess" presStyleCnt="0"/>
      <dgm:spPr/>
    </dgm:pt>
    <dgm:pt modelId="{9EFA71E8-2295-4FC7-A6CF-93EE5BF1C05C}" type="pres">
      <dgm:prSet presAssocID="{7F7C04B1-5C4F-44AC-8491-2477F5A0C23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46DAD-7543-4C51-9601-82C794D6E769}" type="pres">
      <dgm:prSet presAssocID="{249C2693-0B1F-43E8-8B27-93E040639F7B}" presName="sibTrans" presStyleCnt="0"/>
      <dgm:spPr/>
    </dgm:pt>
    <dgm:pt modelId="{0119E073-C8BE-4C7B-9668-BE525ED88503}" type="pres">
      <dgm:prSet presAssocID="{44741BCE-81A3-4286-B7D2-070DC9C8C58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E0CDC-3785-4C00-8762-34707127DAF0}" type="pres">
      <dgm:prSet presAssocID="{2F41985D-7D99-46E2-90C9-D337451D41CF}" presName="sibTrans" presStyleCnt="0"/>
      <dgm:spPr/>
    </dgm:pt>
    <dgm:pt modelId="{3C3D4E27-AEBA-4274-A827-5F71A373E4C5}" type="pres">
      <dgm:prSet presAssocID="{B9A04161-BAC3-4411-8B66-BF06F037D298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BE62D-FF2E-4B00-8624-3C3F5E173634}" type="pres">
      <dgm:prSet presAssocID="{364E47B7-E8BC-48D2-A884-9932C16C537F}" presName="sibTrans" presStyleCnt="0"/>
      <dgm:spPr/>
    </dgm:pt>
    <dgm:pt modelId="{4E043860-B043-4CF6-9F0D-B1D7CAA98EA6}" type="pres">
      <dgm:prSet presAssocID="{341EF58E-61E9-45F0-9D6E-4FF826E1EC1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4C9886-A9F8-47CE-B53F-4572D4649F4D}" srcId="{178BF3D5-6B74-4B6F-9AB4-912CB0BFB61A}" destId="{B9A04161-BAC3-4411-8B66-BF06F037D298}" srcOrd="2" destOrd="0" parTransId="{37F18C70-0671-45DB-AF72-98C63F4CBB71}" sibTransId="{364E47B7-E8BC-48D2-A884-9932C16C537F}"/>
    <dgm:cxn modelId="{0D5CF50B-F4D5-4928-9305-10AD134BEC0A}" type="presOf" srcId="{E294D73E-09CA-48CC-AC9C-7E4C465A3D93}" destId="{0119E073-C8BE-4C7B-9668-BE525ED88503}" srcOrd="0" destOrd="1" presId="urn:microsoft.com/office/officeart/2005/8/layout/hProcess9"/>
    <dgm:cxn modelId="{BAD19FF4-5F48-44ED-9825-5CD64E83EC0B}" srcId="{7F7C04B1-5C4F-44AC-8491-2477F5A0C236}" destId="{D273A771-D979-453A-A608-F8A438671F8D}" srcOrd="0" destOrd="0" parTransId="{A7B6F5A4-8D54-44AD-9448-607D85E75555}" sibTransId="{93B65FA3-B905-4A96-8EA1-1A11110CCFFD}"/>
    <dgm:cxn modelId="{42A138AD-48DE-4F32-A265-A61444F3FB87}" type="presOf" srcId="{B9A04161-BAC3-4411-8B66-BF06F037D298}" destId="{3C3D4E27-AEBA-4274-A827-5F71A373E4C5}" srcOrd="0" destOrd="0" presId="urn:microsoft.com/office/officeart/2005/8/layout/hProcess9"/>
    <dgm:cxn modelId="{00EDD5D7-180C-444B-B652-7F1C0E3E6459}" srcId="{B9A04161-BAC3-4411-8B66-BF06F037D298}" destId="{C96BD67F-A305-4F20-BAF4-91B1E87F237B}" srcOrd="0" destOrd="0" parTransId="{6566117C-7E94-4229-ACBF-BF4941553809}" sibTransId="{15D897F5-A6A5-48C3-BF5A-851D1AD723AE}"/>
    <dgm:cxn modelId="{ACF81D3F-4CAC-42F8-8AA5-402353D448DE}" srcId="{178BF3D5-6B74-4B6F-9AB4-912CB0BFB61A}" destId="{341EF58E-61E9-45F0-9D6E-4FF826E1EC17}" srcOrd="3" destOrd="0" parTransId="{665E3653-25D2-4A03-93D6-FE486179C046}" sibTransId="{E13CC8A5-88BD-4F09-8B6C-2715A5769F4E}"/>
    <dgm:cxn modelId="{65C906FA-BCA2-4669-B71A-7EDF696D833A}" type="presOf" srcId="{D273A771-D979-453A-A608-F8A438671F8D}" destId="{9EFA71E8-2295-4FC7-A6CF-93EE5BF1C05C}" srcOrd="0" destOrd="1" presId="urn:microsoft.com/office/officeart/2005/8/layout/hProcess9"/>
    <dgm:cxn modelId="{5EDFC411-D134-43F9-9475-BCF7B16DB8DF}" type="presOf" srcId="{178BF3D5-6B74-4B6F-9AB4-912CB0BFB61A}" destId="{034B859B-0907-42F2-8A10-ABC9F0C122AB}" srcOrd="0" destOrd="0" presId="urn:microsoft.com/office/officeart/2005/8/layout/hProcess9"/>
    <dgm:cxn modelId="{C823B75E-DAA0-46B2-8A6A-298516A04587}" srcId="{178BF3D5-6B74-4B6F-9AB4-912CB0BFB61A}" destId="{7F7C04B1-5C4F-44AC-8491-2477F5A0C236}" srcOrd="0" destOrd="0" parTransId="{A41465A4-A1CC-4065-A5D7-C37837D40853}" sibTransId="{249C2693-0B1F-43E8-8B27-93E040639F7B}"/>
    <dgm:cxn modelId="{38968592-F717-408E-B4E4-9A144319C64F}" type="presOf" srcId="{7F7C04B1-5C4F-44AC-8491-2477F5A0C236}" destId="{9EFA71E8-2295-4FC7-A6CF-93EE5BF1C05C}" srcOrd="0" destOrd="0" presId="urn:microsoft.com/office/officeart/2005/8/layout/hProcess9"/>
    <dgm:cxn modelId="{46F3A3A1-F00F-4766-9CD5-829579928215}" srcId="{44741BCE-81A3-4286-B7D2-070DC9C8C589}" destId="{E294D73E-09CA-48CC-AC9C-7E4C465A3D93}" srcOrd="0" destOrd="0" parTransId="{5AA602C1-13D7-44D6-8D8E-2E4CA4D61C74}" sibTransId="{FBC3E4BB-68C5-469C-9EAE-E820812DB23B}"/>
    <dgm:cxn modelId="{4A06CABC-457A-4FE0-B235-DA6C71FA86AF}" type="presOf" srcId="{C96BD67F-A305-4F20-BAF4-91B1E87F237B}" destId="{3C3D4E27-AEBA-4274-A827-5F71A373E4C5}" srcOrd="0" destOrd="1" presId="urn:microsoft.com/office/officeart/2005/8/layout/hProcess9"/>
    <dgm:cxn modelId="{7219CC89-0CC7-4340-B1C1-38A2A097E101}" type="presOf" srcId="{341EF58E-61E9-45F0-9D6E-4FF826E1EC17}" destId="{4E043860-B043-4CF6-9F0D-B1D7CAA98EA6}" srcOrd="0" destOrd="0" presId="urn:microsoft.com/office/officeart/2005/8/layout/hProcess9"/>
    <dgm:cxn modelId="{40C6604C-4501-438F-BE57-30CE9A8FFD5B}" type="presOf" srcId="{44741BCE-81A3-4286-B7D2-070DC9C8C589}" destId="{0119E073-C8BE-4C7B-9668-BE525ED88503}" srcOrd="0" destOrd="0" presId="urn:microsoft.com/office/officeart/2005/8/layout/hProcess9"/>
    <dgm:cxn modelId="{10E9BDAE-39B0-482D-8DB5-3EB4323B11FE}" srcId="{178BF3D5-6B74-4B6F-9AB4-912CB0BFB61A}" destId="{44741BCE-81A3-4286-B7D2-070DC9C8C589}" srcOrd="1" destOrd="0" parTransId="{9A5F2F2B-FEEB-48E1-B10A-F5A477481248}" sibTransId="{2F41985D-7D99-46E2-90C9-D337451D41CF}"/>
    <dgm:cxn modelId="{F3A48A57-F88B-4D62-9953-F715887CF992}" type="presParOf" srcId="{034B859B-0907-42F2-8A10-ABC9F0C122AB}" destId="{674DAFA1-1033-4952-8C84-A4E498F7A9D2}" srcOrd="0" destOrd="0" presId="urn:microsoft.com/office/officeart/2005/8/layout/hProcess9"/>
    <dgm:cxn modelId="{43C4E054-B57A-4991-AC2D-648C67A18944}" type="presParOf" srcId="{034B859B-0907-42F2-8A10-ABC9F0C122AB}" destId="{32E79B3C-A75E-4C86-98FF-B3CD1095BDE9}" srcOrd="1" destOrd="0" presId="urn:microsoft.com/office/officeart/2005/8/layout/hProcess9"/>
    <dgm:cxn modelId="{B1B2218B-2582-4C79-919B-03049EA294BF}" type="presParOf" srcId="{32E79B3C-A75E-4C86-98FF-B3CD1095BDE9}" destId="{9EFA71E8-2295-4FC7-A6CF-93EE5BF1C05C}" srcOrd="0" destOrd="0" presId="urn:microsoft.com/office/officeart/2005/8/layout/hProcess9"/>
    <dgm:cxn modelId="{ED008ACF-23CA-4CC8-A04B-9CD548CC05DB}" type="presParOf" srcId="{32E79B3C-A75E-4C86-98FF-B3CD1095BDE9}" destId="{DD846DAD-7543-4C51-9601-82C794D6E769}" srcOrd="1" destOrd="0" presId="urn:microsoft.com/office/officeart/2005/8/layout/hProcess9"/>
    <dgm:cxn modelId="{F2F03456-B4A2-4EAC-A545-D37496BF7D53}" type="presParOf" srcId="{32E79B3C-A75E-4C86-98FF-B3CD1095BDE9}" destId="{0119E073-C8BE-4C7B-9668-BE525ED88503}" srcOrd="2" destOrd="0" presId="urn:microsoft.com/office/officeart/2005/8/layout/hProcess9"/>
    <dgm:cxn modelId="{04468B00-F07F-4ED1-B997-D46CD9075094}" type="presParOf" srcId="{32E79B3C-A75E-4C86-98FF-B3CD1095BDE9}" destId="{ADFE0CDC-3785-4C00-8762-34707127DAF0}" srcOrd="3" destOrd="0" presId="urn:microsoft.com/office/officeart/2005/8/layout/hProcess9"/>
    <dgm:cxn modelId="{9ED25A41-C31C-4E03-AD06-18871144C48A}" type="presParOf" srcId="{32E79B3C-A75E-4C86-98FF-B3CD1095BDE9}" destId="{3C3D4E27-AEBA-4274-A827-5F71A373E4C5}" srcOrd="4" destOrd="0" presId="urn:microsoft.com/office/officeart/2005/8/layout/hProcess9"/>
    <dgm:cxn modelId="{E1563C94-94FE-4A9D-958D-EC2C8D733C47}" type="presParOf" srcId="{32E79B3C-A75E-4C86-98FF-B3CD1095BDE9}" destId="{9D8BE62D-FF2E-4B00-8624-3C3F5E173634}" srcOrd="5" destOrd="0" presId="urn:microsoft.com/office/officeart/2005/8/layout/hProcess9"/>
    <dgm:cxn modelId="{BCDA18ED-D50F-4EE3-ABDA-046E182D34A0}" type="presParOf" srcId="{32E79B3C-A75E-4C86-98FF-B3CD1095BDE9}" destId="{4E043860-B043-4CF6-9F0D-B1D7CAA98EA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8BF3D5-6B74-4B6F-9AB4-912CB0BFB61A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7F7C04B1-5C4F-44AC-8491-2477F5A0C236}">
      <dgm:prSet phldrT="[Text]"/>
      <dgm:spPr/>
      <dgm:t>
        <a:bodyPr/>
        <a:lstStyle/>
        <a:p>
          <a:r>
            <a:rPr lang="en-US" dirty="0" smtClean="0"/>
            <a:t>Vision Team</a:t>
          </a:r>
          <a:endParaRPr lang="en-US" dirty="0"/>
        </a:p>
      </dgm:t>
    </dgm:pt>
    <dgm:pt modelId="{A41465A4-A1CC-4065-A5D7-C37837D40853}" type="parTrans" cxnId="{C823B75E-DAA0-46B2-8A6A-298516A04587}">
      <dgm:prSet/>
      <dgm:spPr/>
      <dgm:t>
        <a:bodyPr/>
        <a:lstStyle/>
        <a:p>
          <a:endParaRPr lang="en-US"/>
        </a:p>
      </dgm:t>
    </dgm:pt>
    <dgm:pt modelId="{249C2693-0B1F-43E8-8B27-93E040639F7B}" type="sibTrans" cxnId="{C823B75E-DAA0-46B2-8A6A-298516A04587}">
      <dgm:prSet/>
      <dgm:spPr/>
      <dgm:t>
        <a:bodyPr/>
        <a:lstStyle/>
        <a:p>
          <a:endParaRPr lang="en-US"/>
        </a:p>
      </dgm:t>
    </dgm:pt>
    <dgm:pt modelId="{44741BCE-81A3-4286-B7D2-070DC9C8C589}">
      <dgm:prSet phldrT="[Text]"/>
      <dgm:spPr/>
      <dgm:t>
        <a:bodyPr/>
        <a:lstStyle/>
        <a:p>
          <a:r>
            <a:rPr lang="en-US" dirty="0" smtClean="0"/>
            <a:t>Action Plan</a:t>
          </a:r>
          <a:endParaRPr lang="en-US" dirty="0"/>
        </a:p>
      </dgm:t>
    </dgm:pt>
    <dgm:pt modelId="{9A5F2F2B-FEEB-48E1-B10A-F5A477481248}" type="parTrans" cxnId="{10E9BDAE-39B0-482D-8DB5-3EB4323B11FE}">
      <dgm:prSet/>
      <dgm:spPr/>
      <dgm:t>
        <a:bodyPr/>
        <a:lstStyle/>
        <a:p>
          <a:endParaRPr lang="en-US"/>
        </a:p>
      </dgm:t>
    </dgm:pt>
    <dgm:pt modelId="{2F41985D-7D99-46E2-90C9-D337451D41CF}" type="sibTrans" cxnId="{10E9BDAE-39B0-482D-8DB5-3EB4323B11FE}">
      <dgm:prSet/>
      <dgm:spPr/>
      <dgm:t>
        <a:bodyPr/>
        <a:lstStyle/>
        <a:p>
          <a:endParaRPr lang="en-US"/>
        </a:p>
      </dgm:t>
    </dgm:pt>
    <dgm:pt modelId="{B9A04161-BAC3-4411-8B66-BF06F037D298}">
      <dgm:prSet phldrT="[Text]"/>
      <dgm:spPr/>
      <dgm:t>
        <a:bodyPr/>
        <a:lstStyle/>
        <a:p>
          <a:r>
            <a:rPr lang="en-US" dirty="0" smtClean="0"/>
            <a:t>PCHC-wide Kick-Off Event</a:t>
          </a:r>
          <a:endParaRPr lang="en-US" dirty="0"/>
        </a:p>
      </dgm:t>
    </dgm:pt>
    <dgm:pt modelId="{37F18C70-0671-45DB-AF72-98C63F4CBB71}" type="parTrans" cxnId="{874C9886-A9F8-47CE-B53F-4572D4649F4D}">
      <dgm:prSet/>
      <dgm:spPr/>
      <dgm:t>
        <a:bodyPr/>
        <a:lstStyle/>
        <a:p>
          <a:endParaRPr lang="en-US"/>
        </a:p>
      </dgm:t>
    </dgm:pt>
    <dgm:pt modelId="{364E47B7-E8BC-48D2-A884-9932C16C537F}" type="sibTrans" cxnId="{874C9886-A9F8-47CE-B53F-4572D4649F4D}">
      <dgm:prSet/>
      <dgm:spPr/>
      <dgm:t>
        <a:bodyPr/>
        <a:lstStyle/>
        <a:p>
          <a:endParaRPr lang="en-US"/>
        </a:p>
      </dgm:t>
    </dgm:pt>
    <dgm:pt modelId="{D273A771-D979-453A-A608-F8A438671F8D}">
      <dgm:prSet phldrT="[Text]"/>
      <dgm:spPr/>
      <dgm:t>
        <a:bodyPr/>
        <a:lstStyle/>
        <a:p>
          <a:r>
            <a:rPr lang="en-US" dirty="0" smtClean="0"/>
            <a:t>Oct-Nov</a:t>
          </a:r>
          <a:endParaRPr lang="en-US" dirty="0"/>
        </a:p>
      </dgm:t>
    </dgm:pt>
    <dgm:pt modelId="{A7B6F5A4-8D54-44AD-9448-607D85E75555}" type="parTrans" cxnId="{BAD19FF4-5F48-44ED-9825-5CD64E83EC0B}">
      <dgm:prSet/>
      <dgm:spPr/>
      <dgm:t>
        <a:bodyPr/>
        <a:lstStyle/>
        <a:p>
          <a:endParaRPr lang="en-US"/>
        </a:p>
      </dgm:t>
    </dgm:pt>
    <dgm:pt modelId="{93B65FA3-B905-4A96-8EA1-1A11110CCFFD}" type="sibTrans" cxnId="{BAD19FF4-5F48-44ED-9825-5CD64E83EC0B}">
      <dgm:prSet/>
      <dgm:spPr/>
      <dgm:t>
        <a:bodyPr/>
        <a:lstStyle/>
        <a:p>
          <a:endParaRPr lang="en-US"/>
        </a:p>
      </dgm:t>
    </dgm:pt>
    <dgm:pt modelId="{E294D73E-09CA-48CC-AC9C-7E4C465A3D93}">
      <dgm:prSet phldrT="[Text]"/>
      <dgm:spPr/>
      <dgm:t>
        <a:bodyPr/>
        <a:lstStyle/>
        <a:p>
          <a:r>
            <a:rPr lang="en-US" dirty="0" smtClean="0"/>
            <a:t>Dec-Jan</a:t>
          </a:r>
          <a:endParaRPr lang="en-US" dirty="0"/>
        </a:p>
      </dgm:t>
    </dgm:pt>
    <dgm:pt modelId="{5AA602C1-13D7-44D6-8D8E-2E4CA4D61C74}" type="parTrans" cxnId="{46F3A3A1-F00F-4766-9CD5-829579928215}">
      <dgm:prSet/>
      <dgm:spPr/>
      <dgm:t>
        <a:bodyPr/>
        <a:lstStyle/>
        <a:p>
          <a:endParaRPr lang="en-US"/>
        </a:p>
      </dgm:t>
    </dgm:pt>
    <dgm:pt modelId="{FBC3E4BB-68C5-469C-9EAE-E820812DB23B}" type="sibTrans" cxnId="{46F3A3A1-F00F-4766-9CD5-829579928215}">
      <dgm:prSet/>
      <dgm:spPr/>
      <dgm:t>
        <a:bodyPr/>
        <a:lstStyle/>
        <a:p>
          <a:endParaRPr lang="en-US"/>
        </a:p>
      </dgm:t>
    </dgm:pt>
    <dgm:pt modelId="{C96BD67F-A305-4F20-BAF4-91B1E87F237B}">
      <dgm:prSet phldrT="[Text]"/>
      <dgm:spPr/>
      <dgm:t>
        <a:bodyPr/>
        <a:lstStyle/>
        <a:p>
          <a:r>
            <a:rPr lang="en-US" dirty="0" smtClean="0"/>
            <a:t>2/15/17</a:t>
          </a:r>
          <a:endParaRPr lang="en-US" dirty="0"/>
        </a:p>
      </dgm:t>
    </dgm:pt>
    <dgm:pt modelId="{6566117C-7E94-4229-ACBF-BF4941553809}" type="parTrans" cxnId="{00EDD5D7-180C-444B-B652-7F1C0E3E6459}">
      <dgm:prSet/>
      <dgm:spPr/>
      <dgm:t>
        <a:bodyPr/>
        <a:lstStyle/>
        <a:p>
          <a:endParaRPr lang="en-US"/>
        </a:p>
      </dgm:t>
    </dgm:pt>
    <dgm:pt modelId="{15D897F5-A6A5-48C3-BF5A-851D1AD723AE}" type="sibTrans" cxnId="{00EDD5D7-180C-444B-B652-7F1C0E3E6459}">
      <dgm:prSet/>
      <dgm:spPr/>
      <dgm:t>
        <a:bodyPr/>
        <a:lstStyle/>
        <a:p>
          <a:endParaRPr lang="en-US"/>
        </a:p>
      </dgm:t>
    </dgm:pt>
    <dgm:pt modelId="{341EF58E-61E9-45F0-9D6E-4FF826E1EC17}">
      <dgm:prSet phldrT="[Text]"/>
      <dgm:spPr/>
      <dgm:t>
        <a:bodyPr/>
        <a:lstStyle/>
        <a:p>
          <a:r>
            <a:rPr lang="en-US" dirty="0" smtClean="0"/>
            <a:t>Implementation and Support at Sites, 2017-2018</a:t>
          </a:r>
          <a:endParaRPr lang="en-US" dirty="0"/>
        </a:p>
      </dgm:t>
    </dgm:pt>
    <dgm:pt modelId="{665E3653-25D2-4A03-93D6-FE486179C046}" type="parTrans" cxnId="{ACF81D3F-4CAC-42F8-8AA5-402353D448DE}">
      <dgm:prSet/>
      <dgm:spPr/>
      <dgm:t>
        <a:bodyPr/>
        <a:lstStyle/>
        <a:p>
          <a:endParaRPr lang="en-US"/>
        </a:p>
      </dgm:t>
    </dgm:pt>
    <dgm:pt modelId="{E13CC8A5-88BD-4F09-8B6C-2715A5769F4E}" type="sibTrans" cxnId="{ACF81D3F-4CAC-42F8-8AA5-402353D448DE}">
      <dgm:prSet/>
      <dgm:spPr/>
      <dgm:t>
        <a:bodyPr/>
        <a:lstStyle/>
        <a:p>
          <a:endParaRPr lang="en-US"/>
        </a:p>
      </dgm:t>
    </dgm:pt>
    <dgm:pt modelId="{034B859B-0907-42F2-8A10-ABC9F0C122AB}" type="pres">
      <dgm:prSet presAssocID="{178BF3D5-6B74-4B6F-9AB4-912CB0BFB61A}" presName="CompostProcess" presStyleCnt="0">
        <dgm:presLayoutVars>
          <dgm:dir/>
          <dgm:resizeHandles val="exact"/>
        </dgm:presLayoutVars>
      </dgm:prSet>
      <dgm:spPr/>
    </dgm:pt>
    <dgm:pt modelId="{674DAFA1-1033-4952-8C84-A4E498F7A9D2}" type="pres">
      <dgm:prSet presAssocID="{178BF3D5-6B74-4B6F-9AB4-912CB0BFB61A}" presName="arrow" presStyleLbl="bgShp" presStyleIdx="0" presStyleCnt="1"/>
      <dgm:spPr/>
    </dgm:pt>
    <dgm:pt modelId="{32E79B3C-A75E-4C86-98FF-B3CD1095BDE9}" type="pres">
      <dgm:prSet presAssocID="{178BF3D5-6B74-4B6F-9AB4-912CB0BFB61A}" presName="linearProcess" presStyleCnt="0"/>
      <dgm:spPr/>
    </dgm:pt>
    <dgm:pt modelId="{9EFA71E8-2295-4FC7-A6CF-93EE5BF1C05C}" type="pres">
      <dgm:prSet presAssocID="{7F7C04B1-5C4F-44AC-8491-2477F5A0C23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46DAD-7543-4C51-9601-82C794D6E769}" type="pres">
      <dgm:prSet presAssocID="{249C2693-0B1F-43E8-8B27-93E040639F7B}" presName="sibTrans" presStyleCnt="0"/>
      <dgm:spPr/>
    </dgm:pt>
    <dgm:pt modelId="{0119E073-C8BE-4C7B-9668-BE525ED88503}" type="pres">
      <dgm:prSet presAssocID="{44741BCE-81A3-4286-B7D2-070DC9C8C58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E0CDC-3785-4C00-8762-34707127DAF0}" type="pres">
      <dgm:prSet presAssocID="{2F41985D-7D99-46E2-90C9-D337451D41CF}" presName="sibTrans" presStyleCnt="0"/>
      <dgm:spPr/>
    </dgm:pt>
    <dgm:pt modelId="{3C3D4E27-AEBA-4274-A827-5F71A373E4C5}" type="pres">
      <dgm:prSet presAssocID="{B9A04161-BAC3-4411-8B66-BF06F037D298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BE62D-FF2E-4B00-8624-3C3F5E173634}" type="pres">
      <dgm:prSet presAssocID="{364E47B7-E8BC-48D2-A884-9932C16C537F}" presName="sibTrans" presStyleCnt="0"/>
      <dgm:spPr/>
    </dgm:pt>
    <dgm:pt modelId="{4E043860-B043-4CF6-9F0D-B1D7CAA98EA6}" type="pres">
      <dgm:prSet presAssocID="{341EF58E-61E9-45F0-9D6E-4FF826E1EC1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4C9886-A9F8-47CE-B53F-4572D4649F4D}" srcId="{178BF3D5-6B74-4B6F-9AB4-912CB0BFB61A}" destId="{B9A04161-BAC3-4411-8B66-BF06F037D298}" srcOrd="2" destOrd="0" parTransId="{37F18C70-0671-45DB-AF72-98C63F4CBB71}" sibTransId="{364E47B7-E8BC-48D2-A884-9932C16C537F}"/>
    <dgm:cxn modelId="{BE62D862-6B58-4D3D-8F2B-AF5C3499D74D}" type="presOf" srcId="{B9A04161-BAC3-4411-8B66-BF06F037D298}" destId="{3C3D4E27-AEBA-4274-A827-5F71A373E4C5}" srcOrd="0" destOrd="0" presId="urn:microsoft.com/office/officeart/2005/8/layout/hProcess9"/>
    <dgm:cxn modelId="{BAD19FF4-5F48-44ED-9825-5CD64E83EC0B}" srcId="{7F7C04B1-5C4F-44AC-8491-2477F5A0C236}" destId="{D273A771-D979-453A-A608-F8A438671F8D}" srcOrd="0" destOrd="0" parTransId="{A7B6F5A4-8D54-44AD-9448-607D85E75555}" sibTransId="{93B65FA3-B905-4A96-8EA1-1A11110CCFFD}"/>
    <dgm:cxn modelId="{00EDD5D7-180C-444B-B652-7F1C0E3E6459}" srcId="{B9A04161-BAC3-4411-8B66-BF06F037D298}" destId="{C96BD67F-A305-4F20-BAF4-91B1E87F237B}" srcOrd="0" destOrd="0" parTransId="{6566117C-7E94-4229-ACBF-BF4941553809}" sibTransId="{15D897F5-A6A5-48C3-BF5A-851D1AD723AE}"/>
    <dgm:cxn modelId="{ACF81D3F-4CAC-42F8-8AA5-402353D448DE}" srcId="{178BF3D5-6B74-4B6F-9AB4-912CB0BFB61A}" destId="{341EF58E-61E9-45F0-9D6E-4FF826E1EC17}" srcOrd="3" destOrd="0" parTransId="{665E3653-25D2-4A03-93D6-FE486179C046}" sibTransId="{E13CC8A5-88BD-4F09-8B6C-2715A5769F4E}"/>
    <dgm:cxn modelId="{E005B477-5DA7-40B7-B3E1-1021953B1ED6}" type="presOf" srcId="{178BF3D5-6B74-4B6F-9AB4-912CB0BFB61A}" destId="{034B859B-0907-42F2-8A10-ABC9F0C122AB}" srcOrd="0" destOrd="0" presId="urn:microsoft.com/office/officeart/2005/8/layout/hProcess9"/>
    <dgm:cxn modelId="{B3072BA5-6237-4862-9574-639030A6334F}" type="presOf" srcId="{D273A771-D979-453A-A608-F8A438671F8D}" destId="{9EFA71E8-2295-4FC7-A6CF-93EE5BF1C05C}" srcOrd="0" destOrd="1" presId="urn:microsoft.com/office/officeart/2005/8/layout/hProcess9"/>
    <dgm:cxn modelId="{F240F87A-C7C8-47F3-840F-D6CDC69CC202}" type="presOf" srcId="{7F7C04B1-5C4F-44AC-8491-2477F5A0C236}" destId="{9EFA71E8-2295-4FC7-A6CF-93EE5BF1C05C}" srcOrd="0" destOrd="0" presId="urn:microsoft.com/office/officeart/2005/8/layout/hProcess9"/>
    <dgm:cxn modelId="{989F21E3-777A-4FC3-BB9F-D3797C0EE0F2}" type="presOf" srcId="{341EF58E-61E9-45F0-9D6E-4FF826E1EC17}" destId="{4E043860-B043-4CF6-9F0D-B1D7CAA98EA6}" srcOrd="0" destOrd="0" presId="urn:microsoft.com/office/officeart/2005/8/layout/hProcess9"/>
    <dgm:cxn modelId="{A614D2E7-B03E-48B4-A297-35DC900B04E2}" type="presOf" srcId="{E294D73E-09CA-48CC-AC9C-7E4C465A3D93}" destId="{0119E073-C8BE-4C7B-9668-BE525ED88503}" srcOrd="0" destOrd="1" presId="urn:microsoft.com/office/officeart/2005/8/layout/hProcess9"/>
    <dgm:cxn modelId="{C823B75E-DAA0-46B2-8A6A-298516A04587}" srcId="{178BF3D5-6B74-4B6F-9AB4-912CB0BFB61A}" destId="{7F7C04B1-5C4F-44AC-8491-2477F5A0C236}" srcOrd="0" destOrd="0" parTransId="{A41465A4-A1CC-4065-A5D7-C37837D40853}" sibTransId="{249C2693-0B1F-43E8-8B27-93E040639F7B}"/>
    <dgm:cxn modelId="{46F3A3A1-F00F-4766-9CD5-829579928215}" srcId="{44741BCE-81A3-4286-B7D2-070DC9C8C589}" destId="{E294D73E-09CA-48CC-AC9C-7E4C465A3D93}" srcOrd="0" destOrd="0" parTransId="{5AA602C1-13D7-44D6-8D8E-2E4CA4D61C74}" sibTransId="{FBC3E4BB-68C5-469C-9EAE-E820812DB23B}"/>
    <dgm:cxn modelId="{3F523ED1-D02D-4572-85AC-2CCE2A6E08A5}" type="presOf" srcId="{C96BD67F-A305-4F20-BAF4-91B1E87F237B}" destId="{3C3D4E27-AEBA-4274-A827-5F71A373E4C5}" srcOrd="0" destOrd="1" presId="urn:microsoft.com/office/officeart/2005/8/layout/hProcess9"/>
    <dgm:cxn modelId="{D8B45F22-A811-418A-9D17-D87EB6E8B0E8}" type="presOf" srcId="{44741BCE-81A3-4286-B7D2-070DC9C8C589}" destId="{0119E073-C8BE-4C7B-9668-BE525ED88503}" srcOrd="0" destOrd="0" presId="urn:microsoft.com/office/officeart/2005/8/layout/hProcess9"/>
    <dgm:cxn modelId="{10E9BDAE-39B0-482D-8DB5-3EB4323B11FE}" srcId="{178BF3D5-6B74-4B6F-9AB4-912CB0BFB61A}" destId="{44741BCE-81A3-4286-B7D2-070DC9C8C589}" srcOrd="1" destOrd="0" parTransId="{9A5F2F2B-FEEB-48E1-B10A-F5A477481248}" sibTransId="{2F41985D-7D99-46E2-90C9-D337451D41CF}"/>
    <dgm:cxn modelId="{9BC51C08-8EB6-4B8F-9FDB-EDBC93212E19}" type="presParOf" srcId="{034B859B-0907-42F2-8A10-ABC9F0C122AB}" destId="{674DAFA1-1033-4952-8C84-A4E498F7A9D2}" srcOrd="0" destOrd="0" presId="urn:microsoft.com/office/officeart/2005/8/layout/hProcess9"/>
    <dgm:cxn modelId="{032B1F74-0CB2-4782-A962-A9EBD976599C}" type="presParOf" srcId="{034B859B-0907-42F2-8A10-ABC9F0C122AB}" destId="{32E79B3C-A75E-4C86-98FF-B3CD1095BDE9}" srcOrd="1" destOrd="0" presId="urn:microsoft.com/office/officeart/2005/8/layout/hProcess9"/>
    <dgm:cxn modelId="{64F86D93-04C7-4297-9C4F-EF78BF13C2FD}" type="presParOf" srcId="{32E79B3C-A75E-4C86-98FF-B3CD1095BDE9}" destId="{9EFA71E8-2295-4FC7-A6CF-93EE5BF1C05C}" srcOrd="0" destOrd="0" presId="urn:microsoft.com/office/officeart/2005/8/layout/hProcess9"/>
    <dgm:cxn modelId="{91DF1481-B4C8-406B-A691-22A7426DE728}" type="presParOf" srcId="{32E79B3C-A75E-4C86-98FF-B3CD1095BDE9}" destId="{DD846DAD-7543-4C51-9601-82C794D6E769}" srcOrd="1" destOrd="0" presId="urn:microsoft.com/office/officeart/2005/8/layout/hProcess9"/>
    <dgm:cxn modelId="{2795FB05-ACB3-4C8E-AC89-E4A7462B22D0}" type="presParOf" srcId="{32E79B3C-A75E-4C86-98FF-B3CD1095BDE9}" destId="{0119E073-C8BE-4C7B-9668-BE525ED88503}" srcOrd="2" destOrd="0" presId="urn:microsoft.com/office/officeart/2005/8/layout/hProcess9"/>
    <dgm:cxn modelId="{02A187E3-C003-437F-879A-CA7963661FFB}" type="presParOf" srcId="{32E79B3C-A75E-4C86-98FF-B3CD1095BDE9}" destId="{ADFE0CDC-3785-4C00-8762-34707127DAF0}" srcOrd="3" destOrd="0" presId="urn:microsoft.com/office/officeart/2005/8/layout/hProcess9"/>
    <dgm:cxn modelId="{BB8714EF-53C1-4C18-BD1A-A168693D26BD}" type="presParOf" srcId="{32E79B3C-A75E-4C86-98FF-B3CD1095BDE9}" destId="{3C3D4E27-AEBA-4274-A827-5F71A373E4C5}" srcOrd="4" destOrd="0" presId="urn:microsoft.com/office/officeart/2005/8/layout/hProcess9"/>
    <dgm:cxn modelId="{3302DCAF-F8C6-40ED-B966-1ACB30A5377A}" type="presParOf" srcId="{32E79B3C-A75E-4C86-98FF-B3CD1095BDE9}" destId="{9D8BE62D-FF2E-4B00-8624-3C3F5E173634}" srcOrd="5" destOrd="0" presId="urn:microsoft.com/office/officeart/2005/8/layout/hProcess9"/>
    <dgm:cxn modelId="{09D0965A-F451-4CD5-8746-F3CD037FE288}" type="presParOf" srcId="{32E79B3C-A75E-4C86-98FF-B3CD1095BDE9}" destId="{4E043860-B043-4CF6-9F0D-B1D7CAA98EA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8BF3D5-6B74-4B6F-9AB4-912CB0BFB61A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7F7C04B1-5C4F-44AC-8491-2477F5A0C236}">
      <dgm:prSet phldrT="[Text]"/>
      <dgm:spPr/>
      <dgm:t>
        <a:bodyPr/>
        <a:lstStyle/>
        <a:p>
          <a:r>
            <a:rPr lang="en-US" dirty="0" smtClean="0"/>
            <a:t>Vision Team</a:t>
          </a:r>
          <a:endParaRPr lang="en-US" dirty="0"/>
        </a:p>
      </dgm:t>
    </dgm:pt>
    <dgm:pt modelId="{A41465A4-A1CC-4065-A5D7-C37837D40853}" type="parTrans" cxnId="{C823B75E-DAA0-46B2-8A6A-298516A04587}">
      <dgm:prSet/>
      <dgm:spPr/>
      <dgm:t>
        <a:bodyPr/>
        <a:lstStyle/>
        <a:p>
          <a:endParaRPr lang="en-US"/>
        </a:p>
      </dgm:t>
    </dgm:pt>
    <dgm:pt modelId="{249C2693-0B1F-43E8-8B27-93E040639F7B}" type="sibTrans" cxnId="{C823B75E-DAA0-46B2-8A6A-298516A04587}">
      <dgm:prSet/>
      <dgm:spPr/>
      <dgm:t>
        <a:bodyPr/>
        <a:lstStyle/>
        <a:p>
          <a:endParaRPr lang="en-US"/>
        </a:p>
      </dgm:t>
    </dgm:pt>
    <dgm:pt modelId="{44741BCE-81A3-4286-B7D2-070DC9C8C589}">
      <dgm:prSet phldrT="[Text]"/>
      <dgm:spPr/>
      <dgm:t>
        <a:bodyPr/>
        <a:lstStyle/>
        <a:p>
          <a:r>
            <a:rPr lang="en-US" dirty="0" smtClean="0"/>
            <a:t>Action Plan</a:t>
          </a:r>
          <a:endParaRPr lang="en-US" dirty="0"/>
        </a:p>
      </dgm:t>
    </dgm:pt>
    <dgm:pt modelId="{9A5F2F2B-FEEB-48E1-B10A-F5A477481248}" type="parTrans" cxnId="{10E9BDAE-39B0-482D-8DB5-3EB4323B11FE}">
      <dgm:prSet/>
      <dgm:spPr/>
      <dgm:t>
        <a:bodyPr/>
        <a:lstStyle/>
        <a:p>
          <a:endParaRPr lang="en-US"/>
        </a:p>
      </dgm:t>
    </dgm:pt>
    <dgm:pt modelId="{2F41985D-7D99-46E2-90C9-D337451D41CF}" type="sibTrans" cxnId="{10E9BDAE-39B0-482D-8DB5-3EB4323B11FE}">
      <dgm:prSet/>
      <dgm:spPr/>
      <dgm:t>
        <a:bodyPr/>
        <a:lstStyle/>
        <a:p>
          <a:endParaRPr lang="en-US"/>
        </a:p>
      </dgm:t>
    </dgm:pt>
    <dgm:pt modelId="{B9A04161-BAC3-4411-8B66-BF06F037D298}">
      <dgm:prSet phldrT="[Text]"/>
      <dgm:spPr/>
      <dgm:t>
        <a:bodyPr/>
        <a:lstStyle/>
        <a:p>
          <a:r>
            <a:rPr lang="en-US" dirty="0" smtClean="0"/>
            <a:t>PCHC-wide Kick-Off Event</a:t>
          </a:r>
          <a:endParaRPr lang="en-US" dirty="0"/>
        </a:p>
      </dgm:t>
    </dgm:pt>
    <dgm:pt modelId="{37F18C70-0671-45DB-AF72-98C63F4CBB71}" type="parTrans" cxnId="{874C9886-A9F8-47CE-B53F-4572D4649F4D}">
      <dgm:prSet/>
      <dgm:spPr/>
      <dgm:t>
        <a:bodyPr/>
        <a:lstStyle/>
        <a:p>
          <a:endParaRPr lang="en-US"/>
        </a:p>
      </dgm:t>
    </dgm:pt>
    <dgm:pt modelId="{364E47B7-E8BC-48D2-A884-9932C16C537F}" type="sibTrans" cxnId="{874C9886-A9F8-47CE-B53F-4572D4649F4D}">
      <dgm:prSet/>
      <dgm:spPr/>
      <dgm:t>
        <a:bodyPr/>
        <a:lstStyle/>
        <a:p>
          <a:endParaRPr lang="en-US"/>
        </a:p>
      </dgm:t>
    </dgm:pt>
    <dgm:pt modelId="{D273A771-D979-453A-A608-F8A438671F8D}">
      <dgm:prSet phldrT="[Text]"/>
      <dgm:spPr/>
      <dgm:t>
        <a:bodyPr/>
        <a:lstStyle/>
        <a:p>
          <a:r>
            <a:rPr lang="en-US" dirty="0" smtClean="0"/>
            <a:t>Oct-Nov</a:t>
          </a:r>
          <a:endParaRPr lang="en-US" dirty="0"/>
        </a:p>
      </dgm:t>
    </dgm:pt>
    <dgm:pt modelId="{A7B6F5A4-8D54-44AD-9448-607D85E75555}" type="parTrans" cxnId="{BAD19FF4-5F48-44ED-9825-5CD64E83EC0B}">
      <dgm:prSet/>
      <dgm:spPr/>
      <dgm:t>
        <a:bodyPr/>
        <a:lstStyle/>
        <a:p>
          <a:endParaRPr lang="en-US"/>
        </a:p>
      </dgm:t>
    </dgm:pt>
    <dgm:pt modelId="{93B65FA3-B905-4A96-8EA1-1A11110CCFFD}" type="sibTrans" cxnId="{BAD19FF4-5F48-44ED-9825-5CD64E83EC0B}">
      <dgm:prSet/>
      <dgm:spPr/>
      <dgm:t>
        <a:bodyPr/>
        <a:lstStyle/>
        <a:p>
          <a:endParaRPr lang="en-US"/>
        </a:p>
      </dgm:t>
    </dgm:pt>
    <dgm:pt modelId="{E294D73E-09CA-48CC-AC9C-7E4C465A3D93}">
      <dgm:prSet phldrT="[Text]"/>
      <dgm:spPr/>
      <dgm:t>
        <a:bodyPr/>
        <a:lstStyle/>
        <a:p>
          <a:r>
            <a:rPr lang="en-US" dirty="0" smtClean="0"/>
            <a:t>Dec-Jan</a:t>
          </a:r>
          <a:endParaRPr lang="en-US" dirty="0"/>
        </a:p>
      </dgm:t>
    </dgm:pt>
    <dgm:pt modelId="{5AA602C1-13D7-44D6-8D8E-2E4CA4D61C74}" type="parTrans" cxnId="{46F3A3A1-F00F-4766-9CD5-829579928215}">
      <dgm:prSet/>
      <dgm:spPr/>
      <dgm:t>
        <a:bodyPr/>
        <a:lstStyle/>
        <a:p>
          <a:endParaRPr lang="en-US"/>
        </a:p>
      </dgm:t>
    </dgm:pt>
    <dgm:pt modelId="{FBC3E4BB-68C5-469C-9EAE-E820812DB23B}" type="sibTrans" cxnId="{46F3A3A1-F00F-4766-9CD5-829579928215}">
      <dgm:prSet/>
      <dgm:spPr/>
      <dgm:t>
        <a:bodyPr/>
        <a:lstStyle/>
        <a:p>
          <a:endParaRPr lang="en-US"/>
        </a:p>
      </dgm:t>
    </dgm:pt>
    <dgm:pt modelId="{C96BD67F-A305-4F20-BAF4-91B1E87F237B}">
      <dgm:prSet phldrT="[Text]"/>
      <dgm:spPr/>
      <dgm:t>
        <a:bodyPr/>
        <a:lstStyle/>
        <a:p>
          <a:r>
            <a:rPr lang="en-US" dirty="0" smtClean="0"/>
            <a:t>2/13/17</a:t>
          </a:r>
          <a:endParaRPr lang="en-US" dirty="0"/>
        </a:p>
      </dgm:t>
    </dgm:pt>
    <dgm:pt modelId="{6566117C-7E94-4229-ACBF-BF4941553809}" type="parTrans" cxnId="{00EDD5D7-180C-444B-B652-7F1C0E3E6459}">
      <dgm:prSet/>
      <dgm:spPr/>
      <dgm:t>
        <a:bodyPr/>
        <a:lstStyle/>
        <a:p>
          <a:endParaRPr lang="en-US"/>
        </a:p>
      </dgm:t>
    </dgm:pt>
    <dgm:pt modelId="{15D897F5-A6A5-48C3-BF5A-851D1AD723AE}" type="sibTrans" cxnId="{00EDD5D7-180C-444B-B652-7F1C0E3E6459}">
      <dgm:prSet/>
      <dgm:spPr/>
      <dgm:t>
        <a:bodyPr/>
        <a:lstStyle/>
        <a:p>
          <a:endParaRPr lang="en-US"/>
        </a:p>
      </dgm:t>
    </dgm:pt>
    <dgm:pt modelId="{341EF58E-61E9-45F0-9D6E-4FF826E1EC17}">
      <dgm:prSet phldrT="[Text]"/>
      <dgm:spPr/>
      <dgm:t>
        <a:bodyPr/>
        <a:lstStyle/>
        <a:p>
          <a:r>
            <a:rPr lang="en-US" dirty="0" smtClean="0"/>
            <a:t>Implementation and Support at Sites, 2017-2018</a:t>
          </a:r>
          <a:endParaRPr lang="en-US" dirty="0"/>
        </a:p>
      </dgm:t>
    </dgm:pt>
    <dgm:pt modelId="{665E3653-25D2-4A03-93D6-FE486179C046}" type="parTrans" cxnId="{ACF81D3F-4CAC-42F8-8AA5-402353D448DE}">
      <dgm:prSet/>
      <dgm:spPr/>
      <dgm:t>
        <a:bodyPr/>
        <a:lstStyle/>
        <a:p>
          <a:endParaRPr lang="en-US"/>
        </a:p>
      </dgm:t>
    </dgm:pt>
    <dgm:pt modelId="{E13CC8A5-88BD-4F09-8B6C-2715A5769F4E}" type="sibTrans" cxnId="{ACF81D3F-4CAC-42F8-8AA5-402353D448DE}">
      <dgm:prSet/>
      <dgm:spPr/>
      <dgm:t>
        <a:bodyPr/>
        <a:lstStyle/>
        <a:p>
          <a:endParaRPr lang="en-US"/>
        </a:p>
      </dgm:t>
    </dgm:pt>
    <dgm:pt modelId="{034B859B-0907-42F2-8A10-ABC9F0C122AB}" type="pres">
      <dgm:prSet presAssocID="{178BF3D5-6B74-4B6F-9AB4-912CB0BFB61A}" presName="CompostProcess" presStyleCnt="0">
        <dgm:presLayoutVars>
          <dgm:dir/>
          <dgm:resizeHandles val="exact"/>
        </dgm:presLayoutVars>
      </dgm:prSet>
      <dgm:spPr/>
    </dgm:pt>
    <dgm:pt modelId="{674DAFA1-1033-4952-8C84-A4E498F7A9D2}" type="pres">
      <dgm:prSet presAssocID="{178BF3D5-6B74-4B6F-9AB4-912CB0BFB61A}" presName="arrow" presStyleLbl="bgShp" presStyleIdx="0" presStyleCnt="1"/>
      <dgm:spPr/>
    </dgm:pt>
    <dgm:pt modelId="{32E79B3C-A75E-4C86-98FF-B3CD1095BDE9}" type="pres">
      <dgm:prSet presAssocID="{178BF3D5-6B74-4B6F-9AB4-912CB0BFB61A}" presName="linearProcess" presStyleCnt="0"/>
      <dgm:spPr/>
    </dgm:pt>
    <dgm:pt modelId="{9EFA71E8-2295-4FC7-A6CF-93EE5BF1C05C}" type="pres">
      <dgm:prSet presAssocID="{7F7C04B1-5C4F-44AC-8491-2477F5A0C23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46DAD-7543-4C51-9601-82C794D6E769}" type="pres">
      <dgm:prSet presAssocID="{249C2693-0B1F-43E8-8B27-93E040639F7B}" presName="sibTrans" presStyleCnt="0"/>
      <dgm:spPr/>
    </dgm:pt>
    <dgm:pt modelId="{0119E073-C8BE-4C7B-9668-BE525ED88503}" type="pres">
      <dgm:prSet presAssocID="{44741BCE-81A3-4286-B7D2-070DC9C8C58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E0CDC-3785-4C00-8762-34707127DAF0}" type="pres">
      <dgm:prSet presAssocID="{2F41985D-7D99-46E2-90C9-D337451D41CF}" presName="sibTrans" presStyleCnt="0"/>
      <dgm:spPr/>
    </dgm:pt>
    <dgm:pt modelId="{3C3D4E27-AEBA-4274-A827-5F71A373E4C5}" type="pres">
      <dgm:prSet presAssocID="{B9A04161-BAC3-4411-8B66-BF06F037D298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BE62D-FF2E-4B00-8624-3C3F5E173634}" type="pres">
      <dgm:prSet presAssocID="{364E47B7-E8BC-48D2-A884-9932C16C537F}" presName="sibTrans" presStyleCnt="0"/>
      <dgm:spPr/>
    </dgm:pt>
    <dgm:pt modelId="{4E043860-B043-4CF6-9F0D-B1D7CAA98EA6}" type="pres">
      <dgm:prSet presAssocID="{341EF58E-61E9-45F0-9D6E-4FF826E1EC1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4C9886-A9F8-47CE-B53F-4572D4649F4D}" srcId="{178BF3D5-6B74-4B6F-9AB4-912CB0BFB61A}" destId="{B9A04161-BAC3-4411-8B66-BF06F037D298}" srcOrd="2" destOrd="0" parTransId="{37F18C70-0671-45DB-AF72-98C63F4CBB71}" sibTransId="{364E47B7-E8BC-48D2-A884-9932C16C537F}"/>
    <dgm:cxn modelId="{08A0368A-F4C9-49B8-8BC2-87A7DDAD6D72}" type="presOf" srcId="{178BF3D5-6B74-4B6F-9AB4-912CB0BFB61A}" destId="{034B859B-0907-42F2-8A10-ABC9F0C122AB}" srcOrd="0" destOrd="0" presId="urn:microsoft.com/office/officeart/2005/8/layout/hProcess9"/>
    <dgm:cxn modelId="{BAD19FF4-5F48-44ED-9825-5CD64E83EC0B}" srcId="{7F7C04B1-5C4F-44AC-8491-2477F5A0C236}" destId="{D273A771-D979-453A-A608-F8A438671F8D}" srcOrd="0" destOrd="0" parTransId="{A7B6F5A4-8D54-44AD-9448-607D85E75555}" sibTransId="{93B65FA3-B905-4A96-8EA1-1A11110CCFFD}"/>
    <dgm:cxn modelId="{00EDD5D7-180C-444B-B652-7F1C0E3E6459}" srcId="{B9A04161-BAC3-4411-8B66-BF06F037D298}" destId="{C96BD67F-A305-4F20-BAF4-91B1E87F237B}" srcOrd="0" destOrd="0" parTransId="{6566117C-7E94-4229-ACBF-BF4941553809}" sibTransId="{15D897F5-A6A5-48C3-BF5A-851D1AD723AE}"/>
    <dgm:cxn modelId="{ACF81D3F-4CAC-42F8-8AA5-402353D448DE}" srcId="{178BF3D5-6B74-4B6F-9AB4-912CB0BFB61A}" destId="{341EF58E-61E9-45F0-9D6E-4FF826E1EC17}" srcOrd="3" destOrd="0" parTransId="{665E3653-25D2-4A03-93D6-FE486179C046}" sibTransId="{E13CC8A5-88BD-4F09-8B6C-2715A5769F4E}"/>
    <dgm:cxn modelId="{973AD885-F6DC-4602-A307-EB139B9DDABB}" type="presOf" srcId="{C96BD67F-A305-4F20-BAF4-91B1E87F237B}" destId="{3C3D4E27-AEBA-4274-A827-5F71A373E4C5}" srcOrd="0" destOrd="1" presId="urn:microsoft.com/office/officeart/2005/8/layout/hProcess9"/>
    <dgm:cxn modelId="{1FF5F41F-9ECE-4930-9459-0A498688B3E6}" type="presOf" srcId="{D273A771-D979-453A-A608-F8A438671F8D}" destId="{9EFA71E8-2295-4FC7-A6CF-93EE5BF1C05C}" srcOrd="0" destOrd="1" presId="urn:microsoft.com/office/officeart/2005/8/layout/hProcess9"/>
    <dgm:cxn modelId="{B09EA4DB-E285-48DF-ADCB-0FCEACDA8632}" type="presOf" srcId="{7F7C04B1-5C4F-44AC-8491-2477F5A0C236}" destId="{9EFA71E8-2295-4FC7-A6CF-93EE5BF1C05C}" srcOrd="0" destOrd="0" presId="urn:microsoft.com/office/officeart/2005/8/layout/hProcess9"/>
    <dgm:cxn modelId="{FC7CE1E2-EFC3-46C5-B5DC-5A7E17A803BD}" type="presOf" srcId="{B9A04161-BAC3-4411-8B66-BF06F037D298}" destId="{3C3D4E27-AEBA-4274-A827-5F71A373E4C5}" srcOrd="0" destOrd="0" presId="urn:microsoft.com/office/officeart/2005/8/layout/hProcess9"/>
    <dgm:cxn modelId="{4FC5C001-51B0-48FF-B616-ADD40DBF18B7}" type="presOf" srcId="{44741BCE-81A3-4286-B7D2-070DC9C8C589}" destId="{0119E073-C8BE-4C7B-9668-BE525ED88503}" srcOrd="0" destOrd="0" presId="urn:microsoft.com/office/officeart/2005/8/layout/hProcess9"/>
    <dgm:cxn modelId="{C823B75E-DAA0-46B2-8A6A-298516A04587}" srcId="{178BF3D5-6B74-4B6F-9AB4-912CB0BFB61A}" destId="{7F7C04B1-5C4F-44AC-8491-2477F5A0C236}" srcOrd="0" destOrd="0" parTransId="{A41465A4-A1CC-4065-A5D7-C37837D40853}" sibTransId="{249C2693-0B1F-43E8-8B27-93E040639F7B}"/>
    <dgm:cxn modelId="{46F3A3A1-F00F-4766-9CD5-829579928215}" srcId="{44741BCE-81A3-4286-B7D2-070DC9C8C589}" destId="{E294D73E-09CA-48CC-AC9C-7E4C465A3D93}" srcOrd="0" destOrd="0" parTransId="{5AA602C1-13D7-44D6-8D8E-2E4CA4D61C74}" sibTransId="{FBC3E4BB-68C5-469C-9EAE-E820812DB23B}"/>
    <dgm:cxn modelId="{9F7B6417-F514-4C67-B1E5-5155199552B0}" type="presOf" srcId="{341EF58E-61E9-45F0-9D6E-4FF826E1EC17}" destId="{4E043860-B043-4CF6-9F0D-B1D7CAA98EA6}" srcOrd="0" destOrd="0" presId="urn:microsoft.com/office/officeart/2005/8/layout/hProcess9"/>
    <dgm:cxn modelId="{10E9BDAE-39B0-482D-8DB5-3EB4323B11FE}" srcId="{178BF3D5-6B74-4B6F-9AB4-912CB0BFB61A}" destId="{44741BCE-81A3-4286-B7D2-070DC9C8C589}" srcOrd="1" destOrd="0" parTransId="{9A5F2F2B-FEEB-48E1-B10A-F5A477481248}" sibTransId="{2F41985D-7D99-46E2-90C9-D337451D41CF}"/>
    <dgm:cxn modelId="{0817A179-B2D3-40F2-89A8-7AC2A227DF0D}" type="presOf" srcId="{E294D73E-09CA-48CC-AC9C-7E4C465A3D93}" destId="{0119E073-C8BE-4C7B-9668-BE525ED88503}" srcOrd="0" destOrd="1" presId="urn:microsoft.com/office/officeart/2005/8/layout/hProcess9"/>
    <dgm:cxn modelId="{C31B8F36-7C74-42BD-864E-85B6EA183F5E}" type="presParOf" srcId="{034B859B-0907-42F2-8A10-ABC9F0C122AB}" destId="{674DAFA1-1033-4952-8C84-A4E498F7A9D2}" srcOrd="0" destOrd="0" presId="urn:microsoft.com/office/officeart/2005/8/layout/hProcess9"/>
    <dgm:cxn modelId="{2085F469-F43C-4D2D-856A-1A80EB1428F7}" type="presParOf" srcId="{034B859B-0907-42F2-8A10-ABC9F0C122AB}" destId="{32E79B3C-A75E-4C86-98FF-B3CD1095BDE9}" srcOrd="1" destOrd="0" presId="urn:microsoft.com/office/officeart/2005/8/layout/hProcess9"/>
    <dgm:cxn modelId="{CA8DED96-1870-45F1-BD08-B58F512D6FCE}" type="presParOf" srcId="{32E79B3C-A75E-4C86-98FF-B3CD1095BDE9}" destId="{9EFA71E8-2295-4FC7-A6CF-93EE5BF1C05C}" srcOrd="0" destOrd="0" presId="urn:microsoft.com/office/officeart/2005/8/layout/hProcess9"/>
    <dgm:cxn modelId="{A6FF8CA8-1150-4B23-9BE1-720DB74E784E}" type="presParOf" srcId="{32E79B3C-A75E-4C86-98FF-B3CD1095BDE9}" destId="{DD846DAD-7543-4C51-9601-82C794D6E769}" srcOrd="1" destOrd="0" presId="urn:microsoft.com/office/officeart/2005/8/layout/hProcess9"/>
    <dgm:cxn modelId="{036CC915-F71E-4099-AD7D-15F33E585DA1}" type="presParOf" srcId="{32E79B3C-A75E-4C86-98FF-B3CD1095BDE9}" destId="{0119E073-C8BE-4C7B-9668-BE525ED88503}" srcOrd="2" destOrd="0" presId="urn:microsoft.com/office/officeart/2005/8/layout/hProcess9"/>
    <dgm:cxn modelId="{E31D927C-03B3-4D83-8660-A5482E0953F8}" type="presParOf" srcId="{32E79B3C-A75E-4C86-98FF-B3CD1095BDE9}" destId="{ADFE0CDC-3785-4C00-8762-34707127DAF0}" srcOrd="3" destOrd="0" presId="urn:microsoft.com/office/officeart/2005/8/layout/hProcess9"/>
    <dgm:cxn modelId="{B86B8BEA-6169-4A6C-8AE1-BA82EF74F9C1}" type="presParOf" srcId="{32E79B3C-A75E-4C86-98FF-B3CD1095BDE9}" destId="{3C3D4E27-AEBA-4274-A827-5F71A373E4C5}" srcOrd="4" destOrd="0" presId="urn:microsoft.com/office/officeart/2005/8/layout/hProcess9"/>
    <dgm:cxn modelId="{FA60B10D-4799-445C-8801-3DA6D3CAD1FE}" type="presParOf" srcId="{32E79B3C-A75E-4C86-98FF-B3CD1095BDE9}" destId="{9D8BE62D-FF2E-4B00-8624-3C3F5E173634}" srcOrd="5" destOrd="0" presId="urn:microsoft.com/office/officeart/2005/8/layout/hProcess9"/>
    <dgm:cxn modelId="{4B725ECA-8D0C-40DE-9FEE-98B0AB12B68A}" type="presParOf" srcId="{32E79B3C-A75E-4C86-98FF-B3CD1095BDE9}" destId="{4E043860-B043-4CF6-9F0D-B1D7CAA98EA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8BF3D5-6B74-4B6F-9AB4-912CB0BFB61A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7F7C04B1-5C4F-44AC-8491-2477F5A0C236}">
      <dgm:prSet phldrT="[Text]"/>
      <dgm:spPr/>
      <dgm:t>
        <a:bodyPr/>
        <a:lstStyle/>
        <a:p>
          <a:r>
            <a:rPr lang="en-US" dirty="0" smtClean="0"/>
            <a:t>Vision Team</a:t>
          </a:r>
          <a:endParaRPr lang="en-US" dirty="0"/>
        </a:p>
      </dgm:t>
    </dgm:pt>
    <dgm:pt modelId="{A41465A4-A1CC-4065-A5D7-C37837D40853}" type="parTrans" cxnId="{C823B75E-DAA0-46B2-8A6A-298516A04587}">
      <dgm:prSet/>
      <dgm:spPr/>
      <dgm:t>
        <a:bodyPr/>
        <a:lstStyle/>
        <a:p>
          <a:endParaRPr lang="en-US"/>
        </a:p>
      </dgm:t>
    </dgm:pt>
    <dgm:pt modelId="{249C2693-0B1F-43E8-8B27-93E040639F7B}" type="sibTrans" cxnId="{C823B75E-DAA0-46B2-8A6A-298516A04587}">
      <dgm:prSet/>
      <dgm:spPr/>
      <dgm:t>
        <a:bodyPr/>
        <a:lstStyle/>
        <a:p>
          <a:endParaRPr lang="en-US"/>
        </a:p>
      </dgm:t>
    </dgm:pt>
    <dgm:pt modelId="{44741BCE-81A3-4286-B7D2-070DC9C8C589}">
      <dgm:prSet phldrT="[Text]"/>
      <dgm:spPr/>
      <dgm:t>
        <a:bodyPr/>
        <a:lstStyle/>
        <a:p>
          <a:r>
            <a:rPr lang="en-US" dirty="0" smtClean="0"/>
            <a:t>Action Plan</a:t>
          </a:r>
          <a:endParaRPr lang="en-US" dirty="0"/>
        </a:p>
      </dgm:t>
    </dgm:pt>
    <dgm:pt modelId="{9A5F2F2B-FEEB-48E1-B10A-F5A477481248}" type="parTrans" cxnId="{10E9BDAE-39B0-482D-8DB5-3EB4323B11FE}">
      <dgm:prSet/>
      <dgm:spPr/>
      <dgm:t>
        <a:bodyPr/>
        <a:lstStyle/>
        <a:p>
          <a:endParaRPr lang="en-US"/>
        </a:p>
      </dgm:t>
    </dgm:pt>
    <dgm:pt modelId="{2F41985D-7D99-46E2-90C9-D337451D41CF}" type="sibTrans" cxnId="{10E9BDAE-39B0-482D-8DB5-3EB4323B11FE}">
      <dgm:prSet/>
      <dgm:spPr/>
      <dgm:t>
        <a:bodyPr/>
        <a:lstStyle/>
        <a:p>
          <a:endParaRPr lang="en-US"/>
        </a:p>
      </dgm:t>
    </dgm:pt>
    <dgm:pt modelId="{B9A04161-BAC3-4411-8B66-BF06F037D298}">
      <dgm:prSet phldrT="[Text]"/>
      <dgm:spPr/>
      <dgm:t>
        <a:bodyPr/>
        <a:lstStyle/>
        <a:p>
          <a:r>
            <a:rPr lang="en-US" dirty="0" smtClean="0"/>
            <a:t>PCHC-wide Kick-Off Event</a:t>
          </a:r>
          <a:endParaRPr lang="en-US" dirty="0"/>
        </a:p>
      </dgm:t>
    </dgm:pt>
    <dgm:pt modelId="{37F18C70-0671-45DB-AF72-98C63F4CBB71}" type="parTrans" cxnId="{874C9886-A9F8-47CE-B53F-4572D4649F4D}">
      <dgm:prSet/>
      <dgm:spPr/>
      <dgm:t>
        <a:bodyPr/>
        <a:lstStyle/>
        <a:p>
          <a:endParaRPr lang="en-US"/>
        </a:p>
      </dgm:t>
    </dgm:pt>
    <dgm:pt modelId="{364E47B7-E8BC-48D2-A884-9932C16C537F}" type="sibTrans" cxnId="{874C9886-A9F8-47CE-B53F-4572D4649F4D}">
      <dgm:prSet/>
      <dgm:spPr/>
      <dgm:t>
        <a:bodyPr/>
        <a:lstStyle/>
        <a:p>
          <a:endParaRPr lang="en-US"/>
        </a:p>
      </dgm:t>
    </dgm:pt>
    <dgm:pt modelId="{D273A771-D979-453A-A608-F8A438671F8D}">
      <dgm:prSet phldrT="[Text]"/>
      <dgm:spPr/>
      <dgm:t>
        <a:bodyPr/>
        <a:lstStyle/>
        <a:p>
          <a:r>
            <a:rPr lang="en-US" dirty="0" smtClean="0"/>
            <a:t>Oct-Nov</a:t>
          </a:r>
          <a:endParaRPr lang="en-US" dirty="0"/>
        </a:p>
      </dgm:t>
    </dgm:pt>
    <dgm:pt modelId="{A7B6F5A4-8D54-44AD-9448-607D85E75555}" type="parTrans" cxnId="{BAD19FF4-5F48-44ED-9825-5CD64E83EC0B}">
      <dgm:prSet/>
      <dgm:spPr/>
      <dgm:t>
        <a:bodyPr/>
        <a:lstStyle/>
        <a:p>
          <a:endParaRPr lang="en-US"/>
        </a:p>
      </dgm:t>
    </dgm:pt>
    <dgm:pt modelId="{93B65FA3-B905-4A96-8EA1-1A11110CCFFD}" type="sibTrans" cxnId="{BAD19FF4-5F48-44ED-9825-5CD64E83EC0B}">
      <dgm:prSet/>
      <dgm:spPr/>
      <dgm:t>
        <a:bodyPr/>
        <a:lstStyle/>
        <a:p>
          <a:endParaRPr lang="en-US"/>
        </a:p>
      </dgm:t>
    </dgm:pt>
    <dgm:pt modelId="{E294D73E-09CA-48CC-AC9C-7E4C465A3D93}">
      <dgm:prSet phldrT="[Text]"/>
      <dgm:spPr/>
      <dgm:t>
        <a:bodyPr/>
        <a:lstStyle/>
        <a:p>
          <a:r>
            <a:rPr lang="en-US" dirty="0" smtClean="0"/>
            <a:t>Dec-Jan</a:t>
          </a:r>
          <a:endParaRPr lang="en-US" dirty="0"/>
        </a:p>
      </dgm:t>
    </dgm:pt>
    <dgm:pt modelId="{5AA602C1-13D7-44D6-8D8E-2E4CA4D61C74}" type="parTrans" cxnId="{46F3A3A1-F00F-4766-9CD5-829579928215}">
      <dgm:prSet/>
      <dgm:spPr/>
      <dgm:t>
        <a:bodyPr/>
        <a:lstStyle/>
        <a:p>
          <a:endParaRPr lang="en-US"/>
        </a:p>
      </dgm:t>
    </dgm:pt>
    <dgm:pt modelId="{FBC3E4BB-68C5-469C-9EAE-E820812DB23B}" type="sibTrans" cxnId="{46F3A3A1-F00F-4766-9CD5-829579928215}">
      <dgm:prSet/>
      <dgm:spPr/>
      <dgm:t>
        <a:bodyPr/>
        <a:lstStyle/>
        <a:p>
          <a:endParaRPr lang="en-US"/>
        </a:p>
      </dgm:t>
    </dgm:pt>
    <dgm:pt modelId="{C96BD67F-A305-4F20-BAF4-91B1E87F237B}">
      <dgm:prSet phldrT="[Text]"/>
      <dgm:spPr/>
      <dgm:t>
        <a:bodyPr/>
        <a:lstStyle/>
        <a:p>
          <a:r>
            <a:rPr lang="en-US" dirty="0" smtClean="0"/>
            <a:t>2/13/17</a:t>
          </a:r>
          <a:endParaRPr lang="en-US" dirty="0"/>
        </a:p>
      </dgm:t>
    </dgm:pt>
    <dgm:pt modelId="{6566117C-7E94-4229-ACBF-BF4941553809}" type="parTrans" cxnId="{00EDD5D7-180C-444B-B652-7F1C0E3E6459}">
      <dgm:prSet/>
      <dgm:spPr/>
      <dgm:t>
        <a:bodyPr/>
        <a:lstStyle/>
        <a:p>
          <a:endParaRPr lang="en-US"/>
        </a:p>
      </dgm:t>
    </dgm:pt>
    <dgm:pt modelId="{15D897F5-A6A5-48C3-BF5A-851D1AD723AE}" type="sibTrans" cxnId="{00EDD5D7-180C-444B-B652-7F1C0E3E6459}">
      <dgm:prSet/>
      <dgm:spPr/>
      <dgm:t>
        <a:bodyPr/>
        <a:lstStyle/>
        <a:p>
          <a:endParaRPr lang="en-US"/>
        </a:p>
      </dgm:t>
    </dgm:pt>
    <dgm:pt modelId="{341EF58E-61E9-45F0-9D6E-4FF826E1EC17}">
      <dgm:prSet phldrT="[Text]"/>
      <dgm:spPr/>
      <dgm:t>
        <a:bodyPr/>
        <a:lstStyle/>
        <a:p>
          <a:r>
            <a:rPr lang="en-US" dirty="0" smtClean="0"/>
            <a:t>Implementation and Support at Sites, 2017-2018</a:t>
          </a:r>
          <a:endParaRPr lang="en-US" dirty="0"/>
        </a:p>
      </dgm:t>
    </dgm:pt>
    <dgm:pt modelId="{665E3653-25D2-4A03-93D6-FE486179C046}" type="parTrans" cxnId="{ACF81D3F-4CAC-42F8-8AA5-402353D448DE}">
      <dgm:prSet/>
      <dgm:spPr/>
      <dgm:t>
        <a:bodyPr/>
        <a:lstStyle/>
        <a:p>
          <a:endParaRPr lang="en-US"/>
        </a:p>
      </dgm:t>
    </dgm:pt>
    <dgm:pt modelId="{E13CC8A5-88BD-4F09-8B6C-2715A5769F4E}" type="sibTrans" cxnId="{ACF81D3F-4CAC-42F8-8AA5-402353D448DE}">
      <dgm:prSet/>
      <dgm:spPr/>
      <dgm:t>
        <a:bodyPr/>
        <a:lstStyle/>
        <a:p>
          <a:endParaRPr lang="en-US"/>
        </a:p>
      </dgm:t>
    </dgm:pt>
    <dgm:pt modelId="{034B859B-0907-42F2-8A10-ABC9F0C122AB}" type="pres">
      <dgm:prSet presAssocID="{178BF3D5-6B74-4B6F-9AB4-912CB0BFB61A}" presName="CompostProcess" presStyleCnt="0">
        <dgm:presLayoutVars>
          <dgm:dir/>
          <dgm:resizeHandles val="exact"/>
        </dgm:presLayoutVars>
      </dgm:prSet>
      <dgm:spPr/>
    </dgm:pt>
    <dgm:pt modelId="{674DAFA1-1033-4952-8C84-A4E498F7A9D2}" type="pres">
      <dgm:prSet presAssocID="{178BF3D5-6B74-4B6F-9AB4-912CB0BFB61A}" presName="arrow" presStyleLbl="bgShp" presStyleIdx="0" presStyleCnt="1"/>
      <dgm:spPr/>
    </dgm:pt>
    <dgm:pt modelId="{32E79B3C-A75E-4C86-98FF-B3CD1095BDE9}" type="pres">
      <dgm:prSet presAssocID="{178BF3D5-6B74-4B6F-9AB4-912CB0BFB61A}" presName="linearProcess" presStyleCnt="0"/>
      <dgm:spPr/>
    </dgm:pt>
    <dgm:pt modelId="{9EFA71E8-2295-4FC7-A6CF-93EE5BF1C05C}" type="pres">
      <dgm:prSet presAssocID="{7F7C04B1-5C4F-44AC-8491-2477F5A0C23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46DAD-7543-4C51-9601-82C794D6E769}" type="pres">
      <dgm:prSet presAssocID="{249C2693-0B1F-43E8-8B27-93E040639F7B}" presName="sibTrans" presStyleCnt="0"/>
      <dgm:spPr/>
    </dgm:pt>
    <dgm:pt modelId="{0119E073-C8BE-4C7B-9668-BE525ED88503}" type="pres">
      <dgm:prSet presAssocID="{44741BCE-81A3-4286-B7D2-070DC9C8C58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E0CDC-3785-4C00-8762-34707127DAF0}" type="pres">
      <dgm:prSet presAssocID="{2F41985D-7D99-46E2-90C9-D337451D41CF}" presName="sibTrans" presStyleCnt="0"/>
      <dgm:spPr/>
    </dgm:pt>
    <dgm:pt modelId="{3C3D4E27-AEBA-4274-A827-5F71A373E4C5}" type="pres">
      <dgm:prSet presAssocID="{B9A04161-BAC3-4411-8B66-BF06F037D298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BE62D-FF2E-4B00-8624-3C3F5E173634}" type="pres">
      <dgm:prSet presAssocID="{364E47B7-E8BC-48D2-A884-9932C16C537F}" presName="sibTrans" presStyleCnt="0"/>
      <dgm:spPr/>
    </dgm:pt>
    <dgm:pt modelId="{4E043860-B043-4CF6-9F0D-B1D7CAA98EA6}" type="pres">
      <dgm:prSet presAssocID="{341EF58E-61E9-45F0-9D6E-4FF826E1EC1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4C9886-A9F8-47CE-B53F-4572D4649F4D}" srcId="{178BF3D5-6B74-4B6F-9AB4-912CB0BFB61A}" destId="{B9A04161-BAC3-4411-8B66-BF06F037D298}" srcOrd="2" destOrd="0" parTransId="{37F18C70-0671-45DB-AF72-98C63F4CBB71}" sibTransId="{364E47B7-E8BC-48D2-A884-9932C16C537F}"/>
    <dgm:cxn modelId="{BAD19FF4-5F48-44ED-9825-5CD64E83EC0B}" srcId="{7F7C04B1-5C4F-44AC-8491-2477F5A0C236}" destId="{D273A771-D979-453A-A608-F8A438671F8D}" srcOrd="0" destOrd="0" parTransId="{A7B6F5A4-8D54-44AD-9448-607D85E75555}" sibTransId="{93B65FA3-B905-4A96-8EA1-1A11110CCFFD}"/>
    <dgm:cxn modelId="{00EDD5D7-180C-444B-B652-7F1C0E3E6459}" srcId="{B9A04161-BAC3-4411-8B66-BF06F037D298}" destId="{C96BD67F-A305-4F20-BAF4-91B1E87F237B}" srcOrd="0" destOrd="0" parTransId="{6566117C-7E94-4229-ACBF-BF4941553809}" sibTransId="{15D897F5-A6A5-48C3-BF5A-851D1AD723AE}"/>
    <dgm:cxn modelId="{ACF81D3F-4CAC-42F8-8AA5-402353D448DE}" srcId="{178BF3D5-6B74-4B6F-9AB4-912CB0BFB61A}" destId="{341EF58E-61E9-45F0-9D6E-4FF826E1EC17}" srcOrd="3" destOrd="0" parTransId="{665E3653-25D2-4A03-93D6-FE486179C046}" sibTransId="{E13CC8A5-88BD-4F09-8B6C-2715A5769F4E}"/>
    <dgm:cxn modelId="{94467F88-D0E1-4D71-8544-7C7FE3A79191}" type="presOf" srcId="{E294D73E-09CA-48CC-AC9C-7E4C465A3D93}" destId="{0119E073-C8BE-4C7B-9668-BE525ED88503}" srcOrd="0" destOrd="1" presId="urn:microsoft.com/office/officeart/2005/8/layout/hProcess9"/>
    <dgm:cxn modelId="{DA996B52-341C-4035-B090-E492C60C03DF}" type="presOf" srcId="{44741BCE-81A3-4286-B7D2-070DC9C8C589}" destId="{0119E073-C8BE-4C7B-9668-BE525ED88503}" srcOrd="0" destOrd="0" presId="urn:microsoft.com/office/officeart/2005/8/layout/hProcess9"/>
    <dgm:cxn modelId="{A5703189-BC8B-424F-B357-2DC3CD63F491}" type="presOf" srcId="{D273A771-D979-453A-A608-F8A438671F8D}" destId="{9EFA71E8-2295-4FC7-A6CF-93EE5BF1C05C}" srcOrd="0" destOrd="1" presId="urn:microsoft.com/office/officeart/2005/8/layout/hProcess9"/>
    <dgm:cxn modelId="{9260320A-CA7E-4EBC-A024-5A01B39D840E}" type="presOf" srcId="{C96BD67F-A305-4F20-BAF4-91B1E87F237B}" destId="{3C3D4E27-AEBA-4274-A827-5F71A373E4C5}" srcOrd="0" destOrd="1" presId="urn:microsoft.com/office/officeart/2005/8/layout/hProcess9"/>
    <dgm:cxn modelId="{44A42A58-1E5D-42AA-9E1B-53CC0321D6A6}" type="presOf" srcId="{7F7C04B1-5C4F-44AC-8491-2477F5A0C236}" destId="{9EFA71E8-2295-4FC7-A6CF-93EE5BF1C05C}" srcOrd="0" destOrd="0" presId="urn:microsoft.com/office/officeart/2005/8/layout/hProcess9"/>
    <dgm:cxn modelId="{C823B75E-DAA0-46B2-8A6A-298516A04587}" srcId="{178BF3D5-6B74-4B6F-9AB4-912CB0BFB61A}" destId="{7F7C04B1-5C4F-44AC-8491-2477F5A0C236}" srcOrd="0" destOrd="0" parTransId="{A41465A4-A1CC-4065-A5D7-C37837D40853}" sibTransId="{249C2693-0B1F-43E8-8B27-93E040639F7B}"/>
    <dgm:cxn modelId="{46F3A3A1-F00F-4766-9CD5-829579928215}" srcId="{44741BCE-81A3-4286-B7D2-070DC9C8C589}" destId="{E294D73E-09CA-48CC-AC9C-7E4C465A3D93}" srcOrd="0" destOrd="0" parTransId="{5AA602C1-13D7-44D6-8D8E-2E4CA4D61C74}" sibTransId="{FBC3E4BB-68C5-469C-9EAE-E820812DB23B}"/>
    <dgm:cxn modelId="{88126A65-82DC-4E1E-A7E8-4F09D73A4CCC}" type="presOf" srcId="{B9A04161-BAC3-4411-8B66-BF06F037D298}" destId="{3C3D4E27-AEBA-4274-A827-5F71A373E4C5}" srcOrd="0" destOrd="0" presId="urn:microsoft.com/office/officeart/2005/8/layout/hProcess9"/>
    <dgm:cxn modelId="{6419C969-81A8-41CD-ACA9-6512D6341587}" type="presOf" srcId="{178BF3D5-6B74-4B6F-9AB4-912CB0BFB61A}" destId="{034B859B-0907-42F2-8A10-ABC9F0C122AB}" srcOrd="0" destOrd="0" presId="urn:microsoft.com/office/officeart/2005/8/layout/hProcess9"/>
    <dgm:cxn modelId="{10E9BDAE-39B0-482D-8DB5-3EB4323B11FE}" srcId="{178BF3D5-6B74-4B6F-9AB4-912CB0BFB61A}" destId="{44741BCE-81A3-4286-B7D2-070DC9C8C589}" srcOrd="1" destOrd="0" parTransId="{9A5F2F2B-FEEB-48E1-B10A-F5A477481248}" sibTransId="{2F41985D-7D99-46E2-90C9-D337451D41CF}"/>
    <dgm:cxn modelId="{1813AECD-2484-41AF-843B-72D83E2946D8}" type="presOf" srcId="{341EF58E-61E9-45F0-9D6E-4FF826E1EC17}" destId="{4E043860-B043-4CF6-9F0D-B1D7CAA98EA6}" srcOrd="0" destOrd="0" presId="urn:microsoft.com/office/officeart/2005/8/layout/hProcess9"/>
    <dgm:cxn modelId="{D72ACE5E-8E96-41F1-A3EB-50D92772970F}" type="presParOf" srcId="{034B859B-0907-42F2-8A10-ABC9F0C122AB}" destId="{674DAFA1-1033-4952-8C84-A4E498F7A9D2}" srcOrd="0" destOrd="0" presId="urn:microsoft.com/office/officeart/2005/8/layout/hProcess9"/>
    <dgm:cxn modelId="{B3CF61D3-6219-460B-A669-BB4BFE5F2B0F}" type="presParOf" srcId="{034B859B-0907-42F2-8A10-ABC9F0C122AB}" destId="{32E79B3C-A75E-4C86-98FF-B3CD1095BDE9}" srcOrd="1" destOrd="0" presId="urn:microsoft.com/office/officeart/2005/8/layout/hProcess9"/>
    <dgm:cxn modelId="{2B0FE3EE-D3B3-455F-A12E-3BC11AA1F5C6}" type="presParOf" srcId="{32E79B3C-A75E-4C86-98FF-B3CD1095BDE9}" destId="{9EFA71E8-2295-4FC7-A6CF-93EE5BF1C05C}" srcOrd="0" destOrd="0" presId="urn:microsoft.com/office/officeart/2005/8/layout/hProcess9"/>
    <dgm:cxn modelId="{B9E30768-D0FE-4E97-928F-994C9E3E23C6}" type="presParOf" srcId="{32E79B3C-A75E-4C86-98FF-B3CD1095BDE9}" destId="{DD846DAD-7543-4C51-9601-82C794D6E769}" srcOrd="1" destOrd="0" presId="urn:microsoft.com/office/officeart/2005/8/layout/hProcess9"/>
    <dgm:cxn modelId="{34AE87C1-430A-45E3-8FC6-742F592C1ED5}" type="presParOf" srcId="{32E79B3C-A75E-4C86-98FF-B3CD1095BDE9}" destId="{0119E073-C8BE-4C7B-9668-BE525ED88503}" srcOrd="2" destOrd="0" presId="urn:microsoft.com/office/officeart/2005/8/layout/hProcess9"/>
    <dgm:cxn modelId="{3F858EA4-5ABC-4850-A363-6DF035DD947C}" type="presParOf" srcId="{32E79B3C-A75E-4C86-98FF-B3CD1095BDE9}" destId="{ADFE0CDC-3785-4C00-8762-34707127DAF0}" srcOrd="3" destOrd="0" presId="urn:microsoft.com/office/officeart/2005/8/layout/hProcess9"/>
    <dgm:cxn modelId="{9ACF3467-A927-4731-AF5A-9313503AB8B5}" type="presParOf" srcId="{32E79B3C-A75E-4C86-98FF-B3CD1095BDE9}" destId="{3C3D4E27-AEBA-4274-A827-5F71A373E4C5}" srcOrd="4" destOrd="0" presId="urn:microsoft.com/office/officeart/2005/8/layout/hProcess9"/>
    <dgm:cxn modelId="{C3DE1C49-55E8-4949-8FA0-CB4CF504D770}" type="presParOf" srcId="{32E79B3C-A75E-4C86-98FF-B3CD1095BDE9}" destId="{9D8BE62D-FF2E-4B00-8624-3C3F5E173634}" srcOrd="5" destOrd="0" presId="urn:microsoft.com/office/officeart/2005/8/layout/hProcess9"/>
    <dgm:cxn modelId="{3EA19A09-79AC-4B55-9CEB-A9E095AA6D8C}" type="presParOf" srcId="{32E79B3C-A75E-4C86-98FF-B3CD1095BDE9}" destId="{4E043860-B043-4CF6-9F0D-B1D7CAA98EA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748028-62F7-40C1-8911-0A95AF698C59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FA4C2F-D8DA-4F8B-99E4-F6D30354F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59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Specialty Care Services</a:t>
            </a:r>
            <a:r>
              <a:rPr lang="en-US" baseline="0" dirty="0" smtClean="0"/>
              <a:t> on hold:</a:t>
            </a:r>
          </a:p>
          <a:p>
            <a:r>
              <a:rPr lang="en-US" dirty="0" smtClean="0"/>
              <a:t> - </a:t>
            </a:r>
            <a:r>
              <a:rPr lang="en-US" dirty="0"/>
              <a:t>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270EF-4108-4F8D-B757-1D42D02098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5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4C2F-D8DA-4F8B-99E4-F6D30354F3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02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Improvement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4C2F-D8DA-4F8B-99E4-F6D30354F3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01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Experimentation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4C2F-D8DA-4F8B-99E4-F6D30354F3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27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D09F-6103-416F-B696-87E337F499C1}" type="datetime1">
              <a:rPr lang="en-US" smtClean="0"/>
              <a:t>2/14/2017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3167-3B61-4C49-BED8-957A94FA8A74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78" y="6150430"/>
            <a:ext cx="2117922" cy="478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B890-B39E-4775-A329-D35D75DCBD88}" type="datetime1">
              <a:rPr lang="en-US" smtClean="0"/>
              <a:t>2/14/2017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3167-3B61-4C49-BED8-957A94FA8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5D17-542B-4AC2-8CCC-DC0D49E07603}" type="datetime1">
              <a:rPr lang="en-US" smtClean="0"/>
              <a:t>2/14/2017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3167-3B61-4C49-BED8-957A94FA8A74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78" y="6150430"/>
            <a:ext cx="2117922" cy="478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923A-BE7B-4D0C-9D26-7248FC4FF8C5}" type="datetime1">
              <a:rPr lang="en-US" smtClean="0"/>
              <a:t>2/14/2017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3167-3B61-4C49-BED8-957A94FA8A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D285-B320-4843-B1F2-3625B017C357}" type="datetime1">
              <a:rPr lang="en-US" smtClean="0"/>
              <a:t>2/14/2017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3167-3B61-4C49-BED8-957A94FA8A74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78" y="6150430"/>
            <a:ext cx="2117922" cy="478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9791-3BE1-47F2-9683-F3ABF91DF57A}" type="datetime1">
              <a:rPr lang="en-US" smtClean="0"/>
              <a:t>2/14/2017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3167-3B61-4C49-BED8-957A94FA8A7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8A39-A3D9-43A9-AA3F-77ADEE1F5C4F}" type="datetime1">
              <a:rPr lang="en-US" smtClean="0"/>
              <a:t>2/14/2017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3167-3B61-4C49-BED8-957A94FA8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0D03-ED4D-408F-96E8-CBFF302B529B}" type="datetime1">
              <a:rPr lang="en-US" smtClean="0"/>
              <a:t>2/14/2017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3167-3B61-4C49-BED8-957A94FA8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C34C-13D0-4D97-A8CB-E08292861CC7}" type="datetime1">
              <a:rPr lang="en-US" smtClean="0"/>
              <a:t>2/14/2017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3167-3B61-4C49-BED8-957A94FA8A74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78" y="6150430"/>
            <a:ext cx="2117922" cy="478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FF58-99F9-4193-AF9A-3AA24A866C11}" type="datetime1">
              <a:rPr lang="en-US" smtClean="0"/>
              <a:t>2/14/2017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3167-3B61-4C49-BED8-957A94FA8A7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rgbClr val="7030A0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rgbClr val="00B0F0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78" y="6150430"/>
            <a:ext cx="2117922" cy="478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5ADE-99C0-4235-A27F-9FBF63D7F5F7}" type="datetime1">
              <a:rPr lang="en-US" smtClean="0"/>
              <a:t>2/14/2017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3167-3B61-4C49-BED8-957A94FA8A7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6" name="Picture 15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78" y="6150430"/>
            <a:ext cx="2117922" cy="478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2B69D35-12DB-41EB-8593-FFA2B7A89ED2}" type="datetime1">
              <a:rPr lang="en-US" smtClean="0"/>
              <a:t>2/14/2017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D703167-3B61-4C49-BED8-957A94FA8A7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5" name="Picture 14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78" y="6150430"/>
            <a:ext cx="2117922" cy="47897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rgbClr val="7030A0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rgbClr val="00B0F0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153400" cy="178010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Providence Community Health Centers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CTC Practice Transformation </a:t>
            </a:r>
            <a:r>
              <a:rPr lang="en-US" sz="2400" dirty="0" err="1" smtClean="0"/>
              <a:t>Cmte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1854199"/>
          </a:xfrm>
        </p:spPr>
        <p:txBody>
          <a:bodyPr>
            <a:normAutofit/>
          </a:bodyPr>
          <a:lstStyle/>
          <a:p>
            <a:r>
              <a:rPr lang="en-US" dirty="0" smtClean="0"/>
              <a:t>16 February 2017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algn="r"/>
            <a:endParaRPr lang="en-US" sz="12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3167-3B61-4C49-BED8-957A94FA8A74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4C39-2239-4FE7-9982-96A82432A054}" type="datetime1">
              <a:rPr lang="en-US" smtClean="0"/>
              <a:t>2/14/2017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Patients:  expectations &amp; needs</a:t>
            </a:r>
          </a:p>
          <a:p>
            <a:r>
              <a:rPr lang="en-US" dirty="0" smtClean="0"/>
              <a:t>Advances in care</a:t>
            </a:r>
          </a:p>
          <a:p>
            <a:r>
              <a:rPr lang="en-US" dirty="0" smtClean="0"/>
              <a:t>Financial</a:t>
            </a:r>
          </a:p>
          <a:p>
            <a:pPr lvl="1"/>
            <a:r>
              <a:rPr lang="en-US" dirty="0" smtClean="0"/>
              <a:t>Community health center funding</a:t>
            </a:r>
          </a:p>
          <a:p>
            <a:pPr lvl="1"/>
            <a:r>
              <a:rPr lang="en-US" dirty="0" smtClean="0"/>
              <a:t>Shift to value?</a:t>
            </a:r>
          </a:p>
          <a:p>
            <a:r>
              <a:rPr lang="en-US" dirty="0" smtClean="0"/>
              <a:t>Technology</a:t>
            </a:r>
          </a:p>
          <a:p>
            <a:r>
              <a:rPr lang="en-US" dirty="0" smtClean="0"/>
              <a:t>PCHC &amp; its employees</a:t>
            </a:r>
          </a:p>
          <a:p>
            <a:r>
              <a:rPr lang="en-US" dirty="0" smtClean="0"/>
              <a:t>Competition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923A-BE7B-4D0C-9D26-7248FC4FF8C5}" type="datetime1">
              <a:rPr lang="en-US" smtClean="0"/>
              <a:t>2/14/2017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3167-3B61-4C49-BED8-957A94FA8A74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15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3276600"/>
            <a:ext cx="7408333" cy="25907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Working </a:t>
            </a:r>
            <a:r>
              <a:rPr lang="en-US" dirty="0" err="1" smtClean="0"/>
              <a:t>mtgs</a:t>
            </a:r>
            <a:r>
              <a:rPr lang="en-US" dirty="0" smtClean="0"/>
              <a:t> &amp; site visits</a:t>
            </a:r>
          </a:p>
          <a:p>
            <a:pPr lvl="1"/>
            <a:r>
              <a:rPr lang="en-US" b="1" i="1" dirty="0" smtClean="0">
                <a:solidFill>
                  <a:srgbClr val="00B050"/>
                </a:solidFill>
              </a:rPr>
              <a:t>10/20, as part of CTC training</a:t>
            </a:r>
          </a:p>
          <a:p>
            <a:pPr lvl="1"/>
            <a:r>
              <a:rPr lang="en-US" b="1" i="1" dirty="0" smtClean="0">
                <a:solidFill>
                  <a:srgbClr val="00B050"/>
                </a:solidFill>
              </a:rPr>
              <a:t>10/26</a:t>
            </a:r>
          </a:p>
          <a:p>
            <a:pPr lvl="1"/>
            <a:r>
              <a:rPr lang="en-US" b="1" i="1" dirty="0" smtClean="0">
                <a:solidFill>
                  <a:srgbClr val="00B050"/>
                </a:solidFill>
              </a:rPr>
              <a:t>Site visits:  </a:t>
            </a:r>
            <a:r>
              <a:rPr lang="en-US" b="1" i="1" dirty="0" err="1" smtClean="0">
                <a:solidFill>
                  <a:srgbClr val="00B050"/>
                </a:solidFill>
              </a:rPr>
              <a:t>Iora</a:t>
            </a:r>
            <a:r>
              <a:rPr lang="en-US" b="1" i="1" dirty="0" smtClean="0">
                <a:solidFill>
                  <a:srgbClr val="00B050"/>
                </a:solidFill>
              </a:rPr>
              <a:t> Health, Community Health Center (CT), East Boston CHC, local micro practice, Cambridge Health Alliance (11/30)</a:t>
            </a:r>
          </a:p>
          <a:p>
            <a:pPr lvl="1"/>
            <a:r>
              <a:rPr lang="en-US" b="1" i="1" dirty="0" smtClean="0">
                <a:solidFill>
                  <a:srgbClr val="00B050"/>
                </a:solidFill>
              </a:rPr>
              <a:t>11/9 &amp; 11/16</a:t>
            </a:r>
          </a:p>
          <a:p>
            <a:r>
              <a:rPr lang="en-US" b="1" i="1" dirty="0" smtClean="0"/>
              <a:t>Process</a:t>
            </a:r>
          </a:p>
          <a:p>
            <a:pPr lvl="1"/>
            <a:r>
              <a:rPr lang="en-US" b="1" i="1" dirty="0" smtClean="0">
                <a:solidFill>
                  <a:srgbClr val="00B050"/>
                </a:solidFill>
              </a:rPr>
              <a:t>Small group work; recommendations around the three documents</a:t>
            </a:r>
          </a:p>
          <a:p>
            <a:pPr lvl="1"/>
            <a:r>
              <a:rPr lang="en-US" b="1" i="1" dirty="0" smtClean="0">
                <a:solidFill>
                  <a:srgbClr val="00B050"/>
                </a:solidFill>
              </a:rPr>
              <a:t>Agreement as a large group</a:t>
            </a:r>
          </a:p>
          <a:p>
            <a:pPr lvl="1"/>
            <a:endParaRPr lang="en-US" b="1" i="1" dirty="0" smtClean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923A-BE7B-4D0C-9D26-7248FC4FF8C5}" type="datetime1">
              <a:rPr lang="en-US" smtClean="0"/>
              <a:t>2/14/2017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3167-3B61-4C49-BED8-957A94FA8A74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Team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110739"/>
              </p:ext>
            </p:extLst>
          </p:nvPr>
        </p:nvGraphicFramePr>
        <p:xfrm>
          <a:off x="2743200" y="1371600"/>
          <a:ext cx="42672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58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923A-BE7B-4D0C-9D26-7248FC4FF8C5}" type="datetime1">
              <a:rPr lang="en-US" smtClean="0"/>
              <a:t>2/14/2017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3167-3B61-4C49-BED8-957A94FA8A74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Care Values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7829341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919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923A-BE7B-4D0C-9D26-7248FC4FF8C5}" type="datetime1">
              <a:rPr lang="en-US" smtClean="0"/>
              <a:t>2/14/2017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3167-3B61-4C49-BED8-957A94FA8A74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Statement, From-To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320162" cy="457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021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923A-BE7B-4D0C-9D26-7248FC4FF8C5}" type="datetime1">
              <a:rPr lang="en-US" smtClean="0"/>
              <a:t>2/14/2017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3167-3B61-4C49-BED8-957A94FA8A74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Needs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" b="100000" l="143" r="99571">
                        <a14:foregroundMark x1="10000" y1="5906" x2="10000" y2="5906"/>
                        <a14:foregroundMark x1="4429" y1="4724" x2="4429" y2="4724"/>
                        <a14:foregroundMark x1="39714" y1="12795" x2="39714" y2="12795"/>
                        <a14:foregroundMark x1="29429" y1="25787" x2="29429" y2="25787"/>
                        <a14:foregroundMark x1="30714" y1="11811" x2="30714" y2="11811"/>
                        <a14:foregroundMark x1="5429" y1="6693" x2="42714" y2="5906"/>
                        <a14:foregroundMark x1="22571" y1="12205" x2="62571" y2="12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19223"/>
            <a:ext cx="5543550" cy="402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3316490"/>
            <a:ext cx="4286250" cy="95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24400"/>
            <a:ext cx="3389586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919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3276600"/>
            <a:ext cx="7408333" cy="2590799"/>
          </a:xfrm>
        </p:spPr>
        <p:txBody>
          <a:bodyPr>
            <a:normAutofit/>
          </a:bodyPr>
          <a:lstStyle/>
          <a:p>
            <a:r>
              <a:rPr lang="en-US" dirty="0" smtClean="0"/>
              <a:t>Today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In your department’s and with your care team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Three workshops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Communication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Team Building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Huddles, standing orders, data, team meetings</a:t>
            </a:r>
          </a:p>
          <a:p>
            <a:pPr lvl="2"/>
            <a:endParaRPr lang="en-US" dirty="0" smtClean="0">
              <a:solidFill>
                <a:srgbClr val="00B050"/>
              </a:solidFill>
            </a:endParaRPr>
          </a:p>
          <a:p>
            <a:pPr lvl="1"/>
            <a:endParaRPr lang="en-US" b="1" i="1" dirty="0" smtClean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923A-BE7B-4D0C-9D26-7248FC4FF8C5}" type="datetime1">
              <a:rPr lang="en-US" smtClean="0"/>
              <a:t>2/14/2017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3167-3B61-4C49-BED8-957A94FA8A74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&amp; Conference, 2/15/17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628262"/>
              </p:ext>
            </p:extLst>
          </p:nvPr>
        </p:nvGraphicFramePr>
        <p:xfrm>
          <a:off x="2743200" y="1371600"/>
          <a:ext cx="42672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630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3276600"/>
            <a:ext cx="7696200" cy="2590799"/>
          </a:xfrm>
        </p:spPr>
        <p:txBody>
          <a:bodyPr>
            <a:normAutofit/>
          </a:bodyPr>
          <a:lstStyle/>
          <a:p>
            <a:r>
              <a:rPr lang="en-US" dirty="0" smtClean="0"/>
              <a:t>At  your sites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Team huddles, 2/16, 3/8 or 3/22 (all teams by 4/1)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Team meetings with data, begin in March (all teams by 4/1)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Set 1 or 2 goals related to your day or patients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Support from “practice coaches”</a:t>
            </a:r>
          </a:p>
          <a:p>
            <a:pPr lvl="2"/>
            <a:endParaRPr lang="en-US" dirty="0" smtClean="0">
              <a:solidFill>
                <a:srgbClr val="00B050"/>
              </a:solidFill>
            </a:endParaRPr>
          </a:p>
          <a:p>
            <a:pPr lvl="1"/>
            <a:endParaRPr lang="en-US" b="1" i="1" dirty="0" smtClean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923A-BE7B-4D0C-9D26-7248FC4FF8C5}" type="datetime1">
              <a:rPr lang="en-US" smtClean="0"/>
              <a:t>2/14/2017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3167-3B61-4C49-BED8-957A94FA8A74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ahead, </a:t>
            </a:r>
            <a:r>
              <a:rPr lang="en-US" dirty="0"/>
              <a:t>n</a:t>
            </a:r>
            <a:r>
              <a:rPr lang="en-US" dirty="0" smtClean="0"/>
              <a:t>ext 3 months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190016"/>
              </p:ext>
            </p:extLst>
          </p:nvPr>
        </p:nvGraphicFramePr>
        <p:xfrm>
          <a:off x="2743200" y="1371600"/>
          <a:ext cx="42672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606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923A-BE7B-4D0C-9D26-7248FC4FF8C5}" type="datetime1">
              <a:rPr lang="en-US" smtClean="0">
                <a:solidFill>
                  <a:srgbClr val="073E87"/>
                </a:solidFill>
              </a:rPr>
              <a:pPr/>
              <a:t>2/14/2017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3167-3B61-4C49-BED8-957A94FA8A74}" type="slidenum">
              <a:rPr lang="en-US" smtClean="0">
                <a:solidFill>
                  <a:srgbClr val="073E87"/>
                </a:solidFill>
              </a:rPr>
              <a:pPr/>
              <a:t>17</a:t>
            </a:fld>
            <a:endParaRPr lang="en-US" dirty="0">
              <a:solidFill>
                <a:srgbClr val="073E87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05000" y="37318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</a:rPr>
              <a:t>Team Scorecards</a:t>
            </a:r>
            <a:endParaRPr lang="en-US" sz="2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C34C-13D0-4D97-A8CB-E08292861CC7}" type="datetime1">
              <a:rPr lang="en-US" smtClean="0">
                <a:solidFill>
                  <a:srgbClr val="073E87"/>
                </a:solidFill>
              </a:rPr>
              <a:pPr/>
              <a:t>2/14/2017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3167-3B61-4C49-BED8-957A94FA8A74}" type="slidenum">
              <a:rPr lang="en-US" smtClean="0">
                <a:solidFill>
                  <a:srgbClr val="073E87"/>
                </a:solidFill>
              </a:rPr>
              <a:pPr/>
              <a:t>18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57201" y="152401"/>
            <a:ext cx="8229600" cy="761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Team Scorecards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467599" cy="519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762000"/>
            <a:ext cx="876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Back Side - What is this measuring?  How can my team succeed? </a:t>
            </a:r>
            <a:endParaRPr lang="en-US" b="1" i="1" dirty="0"/>
          </a:p>
        </p:txBody>
      </p:sp>
      <p:sp>
        <p:nvSpPr>
          <p:cNvPr id="6" name="Rectangle 5"/>
          <p:cNvSpPr/>
          <p:nvPr/>
        </p:nvSpPr>
        <p:spPr>
          <a:xfrm>
            <a:off x="8077199" y="1066800"/>
            <a:ext cx="990601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18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3276600"/>
            <a:ext cx="7408333" cy="25907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At  PCHC:  “</a:t>
            </a:r>
            <a:r>
              <a:rPr lang="en-US" dirty="0" err="1" smtClean="0"/>
              <a:t>Collaboratives</a:t>
            </a:r>
            <a:r>
              <a:rPr lang="en-US" dirty="0" smtClean="0"/>
              <a:t>” to creatively move us to vision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Beginning in April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2-5 care teams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Focus on topic in From-To document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example.:  Modes of care delivery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Intensive support &amp; additional resources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Build, test, rebuild or refine</a:t>
            </a:r>
          </a:p>
          <a:p>
            <a:pPr lvl="2"/>
            <a:endParaRPr lang="en-US" dirty="0" smtClean="0">
              <a:solidFill>
                <a:srgbClr val="00B050"/>
              </a:solidFill>
            </a:endParaRPr>
          </a:p>
          <a:p>
            <a:pPr lvl="1"/>
            <a:endParaRPr lang="en-US" b="1" i="1" dirty="0" smtClean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923A-BE7B-4D0C-9D26-7248FC4FF8C5}" type="datetime1">
              <a:rPr lang="en-US" smtClean="0"/>
              <a:t>2/14/2017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3167-3B61-4C49-BED8-957A94FA8A74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ahead, </a:t>
            </a:r>
            <a:r>
              <a:rPr lang="en-US" dirty="0"/>
              <a:t>n</a:t>
            </a:r>
            <a:r>
              <a:rPr lang="en-US" dirty="0" smtClean="0"/>
              <a:t>ext 3 months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198670"/>
              </p:ext>
            </p:extLst>
          </p:nvPr>
        </p:nvGraphicFramePr>
        <p:xfrm>
          <a:off x="2743200" y="1371600"/>
          <a:ext cx="42672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43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057400"/>
            <a:ext cx="8153401" cy="391636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 smtClean="0"/>
              <a:t>PCHC Mission</a:t>
            </a:r>
          </a:p>
          <a:p>
            <a:pPr marL="301943" lvl="1" indent="0">
              <a:lnSpc>
                <a:spcPct val="200000"/>
              </a:lnSpc>
              <a:buNone/>
            </a:pPr>
            <a:r>
              <a:rPr lang="en-US" dirty="0" smtClean="0"/>
              <a:t>Provide neighborhood-based high quality and accessible </a:t>
            </a:r>
            <a:br>
              <a:rPr lang="en-US" dirty="0" smtClean="0"/>
            </a:br>
            <a:r>
              <a:rPr lang="en-US" dirty="0" smtClean="0"/>
              <a:t>primary medical care to improve the health status of the </a:t>
            </a:r>
            <a:br>
              <a:rPr lang="en-US" dirty="0" smtClean="0"/>
            </a:br>
            <a:r>
              <a:rPr lang="en-US" dirty="0" smtClean="0"/>
              <a:t>residents of Providence and surrounding communities </a:t>
            </a:r>
            <a:br>
              <a:rPr lang="en-US" dirty="0" smtClean="0"/>
            </a:br>
            <a:r>
              <a:rPr lang="en-US" dirty="0" smtClean="0"/>
              <a:t>regardless of their ability to pay.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60198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PCHC Overview</a:t>
            </a:r>
            <a:endParaRPr lang="en-US" dirty="0"/>
          </a:p>
        </p:txBody>
      </p:sp>
      <p:pic>
        <p:nvPicPr>
          <p:cNvPr id="7" name="Picture 3" descr="\\nfs01\shared\Data\PCHC\_Resource Library\Resources  (by Topic)\PCHC Org, Sites and Services\PCHC Org, Sites &amp; Services - Logo - Vertic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00" y="228600"/>
            <a:ext cx="24907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nfs01\shared\Data\PCHC\_Resource Library\Resources  (by Topic)\PCHC Org, Sites and Services\PCHC Org, Sites &amp; Services - Logo - Vertic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2590799" cy="23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77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95012" y="2438400"/>
            <a:ext cx="5648988" cy="3748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Fast Facts</a:t>
            </a:r>
          </a:p>
          <a:p>
            <a:r>
              <a:rPr lang="en-US" sz="2000" dirty="0"/>
              <a:t>National Association of Health Centers</a:t>
            </a:r>
          </a:p>
          <a:p>
            <a:pPr lvl="1"/>
            <a:r>
              <a:rPr lang="en-US" sz="1600" dirty="0"/>
              <a:t>Over 1,000 Health Centers in U.S. / </a:t>
            </a:r>
            <a:r>
              <a:rPr lang="en-US" sz="1600" dirty="0" smtClean="0"/>
              <a:t>serve 28M Patients</a:t>
            </a:r>
            <a:endParaRPr lang="en-US" sz="1600" dirty="0"/>
          </a:p>
          <a:p>
            <a:r>
              <a:rPr lang="en-US" sz="2000" dirty="0" smtClean="0"/>
              <a:t>PCHC Clinic locations throughout Providence</a:t>
            </a:r>
          </a:p>
          <a:p>
            <a:pPr lvl="1"/>
            <a:r>
              <a:rPr lang="en-US" sz="1800" dirty="0" smtClean="0"/>
              <a:t>10 Sites </a:t>
            </a:r>
          </a:p>
          <a:p>
            <a:pPr lvl="2"/>
            <a:r>
              <a:rPr lang="en-US" sz="1600" dirty="0" smtClean="0"/>
              <a:t>With Administrative Offices on </a:t>
            </a:r>
            <a:r>
              <a:rPr lang="en-US" sz="1600" dirty="0" err="1" smtClean="0"/>
              <a:t>Allens</a:t>
            </a:r>
            <a:r>
              <a:rPr lang="en-US" sz="1600" dirty="0" smtClean="0"/>
              <a:t> Ave</a:t>
            </a:r>
            <a:br>
              <a:rPr lang="en-US" sz="1600" dirty="0" smtClean="0"/>
            </a:br>
            <a:r>
              <a:rPr lang="en-US" sz="1600" dirty="0" smtClean="0"/>
              <a:t>(Main Office &amp; Annex)</a:t>
            </a:r>
          </a:p>
          <a:p>
            <a:pPr lvl="2"/>
            <a:r>
              <a:rPr lang="en-US" sz="1600" dirty="0"/>
              <a:t>PCHC is the largest primary healthcare provider in </a:t>
            </a:r>
            <a:r>
              <a:rPr lang="en-US" sz="1600" dirty="0" smtClean="0"/>
              <a:t>Providence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5867400" cy="1252728"/>
          </a:xfrm>
        </p:spPr>
        <p:txBody>
          <a:bodyPr/>
          <a:lstStyle/>
          <a:p>
            <a:r>
              <a:rPr lang="en-US" dirty="0" smtClean="0"/>
              <a:t>PCHC Overview</a:t>
            </a:r>
            <a:endParaRPr lang="en-US" dirty="0"/>
          </a:p>
        </p:txBody>
      </p:sp>
      <p:pic>
        <p:nvPicPr>
          <p:cNvPr id="7" name="Picture 3" descr="\\nfs01\shared\Data\PCHC\_Resource Library\Resources  (by Topic)\PCHC Org, Sites and Services\PCHC Org, Sites &amp; Services - Logo - Vertic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2590799" cy="23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87" y="2560637"/>
            <a:ext cx="3184525" cy="330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6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828800"/>
            <a:ext cx="51816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Fast Facts (cont’d)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Employ almost 400 full- and part-time highly skilled, compassionate, and culturally diverse workforce 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Patients: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Serve 50,000 patients </a:t>
            </a:r>
          </a:p>
          <a:p>
            <a:pPr lvl="2">
              <a:lnSpc>
                <a:spcPct val="120000"/>
              </a:lnSpc>
            </a:pPr>
            <a:r>
              <a:rPr lang="en-US" sz="1600" dirty="0"/>
              <a:t>Adults</a:t>
            </a:r>
          </a:p>
          <a:p>
            <a:pPr lvl="2">
              <a:lnSpc>
                <a:spcPct val="120000"/>
              </a:lnSpc>
            </a:pPr>
            <a:r>
              <a:rPr lang="en-US" sz="1600" dirty="0" smtClean="0"/>
              <a:t>Children (4 out of 6 children in Providence)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200,000+ Patient Encounters in 2016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Board of Directors:  15 members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5867400" cy="1252728"/>
          </a:xfrm>
        </p:spPr>
        <p:txBody>
          <a:bodyPr/>
          <a:lstStyle/>
          <a:p>
            <a:r>
              <a:rPr lang="en-US" dirty="0" smtClean="0"/>
              <a:t>PCHC Overview</a:t>
            </a:r>
            <a:endParaRPr lang="en-US" dirty="0"/>
          </a:p>
        </p:txBody>
      </p:sp>
      <p:pic>
        <p:nvPicPr>
          <p:cNvPr id="7" name="Picture 3" descr="\\nfs01\shared\Data\PCHC\_Resource Library\Resources  (by Topic)\PCHC Org, Sites and Services\PCHC Org, Sites &amp; Services - Logo - Vertic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2590799" cy="23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43600" y="2971800"/>
            <a:ext cx="25907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70C0"/>
                </a:solidFill>
              </a:rPr>
              <a:t>94</a:t>
            </a:r>
            <a:r>
              <a:rPr lang="en-US" sz="1600" dirty="0">
                <a:solidFill>
                  <a:srgbClr val="0070C0"/>
                </a:solidFill>
              </a:rPr>
              <a:t>% of our patients are </a:t>
            </a:r>
            <a:endParaRPr lang="en-US" sz="16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70C0"/>
                </a:solidFill>
              </a:rPr>
              <a:t>at </a:t>
            </a:r>
            <a:r>
              <a:rPr lang="en-US" sz="1600" dirty="0">
                <a:solidFill>
                  <a:srgbClr val="0070C0"/>
                </a:solidFill>
              </a:rPr>
              <a:t>or below 200% of the </a:t>
            </a:r>
            <a:endParaRPr lang="en-US" sz="16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70C0"/>
                </a:solidFill>
              </a:rPr>
              <a:t>Federal </a:t>
            </a:r>
            <a:r>
              <a:rPr lang="en-US" sz="1600" dirty="0">
                <a:solidFill>
                  <a:srgbClr val="0070C0"/>
                </a:solidFill>
              </a:rPr>
              <a:t>Poverty Level </a:t>
            </a:r>
            <a:endParaRPr lang="en-US" sz="16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70C0"/>
                </a:solidFill>
              </a:rPr>
              <a:t>even </a:t>
            </a:r>
            <a:r>
              <a:rPr lang="en-US" sz="1600" dirty="0">
                <a:solidFill>
                  <a:srgbClr val="0070C0"/>
                </a:solidFill>
              </a:rPr>
              <a:t>though many </a:t>
            </a:r>
            <a:endParaRPr lang="en-US" sz="16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70C0"/>
                </a:solidFill>
              </a:rPr>
              <a:t>work </a:t>
            </a:r>
            <a:r>
              <a:rPr lang="en-US" sz="1600" dirty="0">
                <a:solidFill>
                  <a:srgbClr val="0070C0"/>
                </a:solidFill>
              </a:rPr>
              <a:t>full </a:t>
            </a:r>
            <a:r>
              <a:rPr lang="en-US" sz="1600" dirty="0" smtClean="0">
                <a:solidFill>
                  <a:srgbClr val="0070C0"/>
                </a:solidFill>
              </a:rPr>
              <a:t>time – living on </a:t>
            </a:r>
            <a:r>
              <a:rPr lang="en-US" sz="1600" dirty="0">
                <a:solidFill>
                  <a:srgbClr val="0070C0"/>
                </a:solidFill>
              </a:rPr>
              <a:t>less than $11,770 for </a:t>
            </a:r>
            <a:r>
              <a:rPr lang="en-US" sz="1600" dirty="0" smtClean="0">
                <a:solidFill>
                  <a:srgbClr val="0070C0"/>
                </a:solidFill>
              </a:rPr>
              <a:t>individuals OR $23,540 for two income families.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3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81502"/>
            <a:ext cx="4648199" cy="4343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600" dirty="0" smtClean="0"/>
              <a:t>Healthcare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Primary Care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Adult Medicine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Pediatrics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Internal Medicine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Family Medicine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Specialty Care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Allergy/Asthma</a:t>
            </a:r>
          </a:p>
          <a:p>
            <a:pPr lvl="2">
              <a:spcBef>
                <a:spcPts val="0"/>
              </a:spcBef>
            </a:pPr>
            <a:r>
              <a:rPr lang="en-US" sz="1400" dirty="0" smtClean="0">
                <a:solidFill>
                  <a:srgbClr val="FFC000"/>
                </a:solidFill>
              </a:rPr>
              <a:t>Behavioral Health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OB/GYN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Optometry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Smoking Cessation</a:t>
            </a:r>
          </a:p>
          <a:p>
            <a:pPr lvl="2">
              <a:spcBef>
                <a:spcPts val="0"/>
              </a:spcBef>
            </a:pPr>
            <a:r>
              <a:rPr lang="en-US" sz="1400" dirty="0"/>
              <a:t>Ultrasound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Women’s Cancer Screening</a:t>
            </a:r>
          </a:p>
          <a:p>
            <a:pPr lvl="1">
              <a:spcBef>
                <a:spcPts val="0"/>
              </a:spcBef>
            </a:pPr>
            <a:r>
              <a:rPr lang="en-US" sz="1500" dirty="0"/>
              <a:t>Urgent Care</a:t>
            </a:r>
          </a:p>
          <a:p>
            <a:pPr lvl="2">
              <a:spcBef>
                <a:spcPts val="0"/>
              </a:spcBef>
            </a:pPr>
            <a:r>
              <a:rPr lang="en-US" sz="1300" dirty="0"/>
              <a:t>EXPRESS@ Prairie Ave</a:t>
            </a:r>
          </a:p>
          <a:p>
            <a:pPr lvl="1">
              <a:spcBef>
                <a:spcPts val="0"/>
              </a:spcBef>
            </a:pPr>
            <a:r>
              <a:rPr lang="en-US" sz="1500" dirty="0" smtClean="0"/>
              <a:t>Other Programs</a:t>
            </a:r>
          </a:p>
          <a:p>
            <a:pPr lvl="2">
              <a:spcBef>
                <a:spcPts val="0"/>
              </a:spcBef>
            </a:pPr>
            <a:r>
              <a:rPr lang="en-US" sz="1300" dirty="0" smtClean="0"/>
              <a:t>The MET School-Based Program</a:t>
            </a:r>
          </a:p>
          <a:p>
            <a:pPr lvl="2">
              <a:spcBef>
                <a:spcPts val="0"/>
              </a:spcBef>
            </a:pPr>
            <a:r>
              <a:rPr lang="en-US" sz="1300" dirty="0" smtClean="0"/>
              <a:t>Homeless Shelter Program</a:t>
            </a:r>
            <a:endParaRPr lang="en-US" sz="1300" dirty="0"/>
          </a:p>
          <a:p>
            <a:pPr lvl="2"/>
            <a:endParaRPr lang="en-US" sz="1400" dirty="0" smtClean="0"/>
          </a:p>
          <a:p>
            <a:pPr lvl="2"/>
            <a:endParaRPr lang="en-US" sz="1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5943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PCHC Overview - Services</a:t>
            </a:r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48000" y="1905000"/>
            <a:ext cx="33528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lvl="1"/>
            <a:r>
              <a:rPr lang="en-US" sz="1600" dirty="0">
                <a:solidFill>
                  <a:srgbClr val="7030A0"/>
                </a:solidFill>
              </a:rPr>
              <a:t>Dental</a:t>
            </a:r>
          </a:p>
          <a:p>
            <a:pPr lvl="2"/>
            <a:r>
              <a:rPr lang="en-US" sz="1300" dirty="0" smtClean="0"/>
              <a:t>Children</a:t>
            </a:r>
          </a:p>
          <a:p>
            <a:pPr lvl="2"/>
            <a:r>
              <a:rPr lang="en-US" sz="1300" dirty="0" smtClean="0"/>
              <a:t>Pregnant Women</a:t>
            </a:r>
          </a:p>
          <a:p>
            <a:pPr lvl="2"/>
            <a:r>
              <a:rPr lang="en-US" sz="1300" dirty="0" smtClean="0"/>
              <a:t>Adults as of 2016!</a:t>
            </a:r>
          </a:p>
          <a:p>
            <a:pPr lvl="1"/>
            <a:r>
              <a:rPr lang="en-US" sz="1600" dirty="0" smtClean="0">
                <a:solidFill>
                  <a:srgbClr val="7030A0"/>
                </a:solidFill>
              </a:rPr>
              <a:t>Adjunct Services</a:t>
            </a:r>
            <a:endParaRPr lang="en-US" sz="1600" dirty="0">
              <a:solidFill>
                <a:srgbClr val="7030A0"/>
              </a:solidFill>
            </a:endParaRPr>
          </a:p>
          <a:p>
            <a:pPr lvl="2"/>
            <a:r>
              <a:rPr lang="en-US" sz="1300" dirty="0" smtClean="0"/>
              <a:t>Lab Services</a:t>
            </a:r>
          </a:p>
          <a:p>
            <a:pPr lvl="2"/>
            <a:r>
              <a:rPr lang="en-US" sz="1300" dirty="0" err="1" smtClean="0"/>
              <a:t>XRay</a:t>
            </a:r>
            <a:r>
              <a:rPr lang="en-US" sz="1300" dirty="0" smtClean="0"/>
              <a:t> Services </a:t>
            </a:r>
            <a:r>
              <a:rPr lang="en-US" sz="1000" dirty="0" smtClean="0"/>
              <a:t>(located at Prairie Ave)</a:t>
            </a:r>
          </a:p>
          <a:p>
            <a:pPr lvl="1"/>
            <a:r>
              <a:rPr lang="en-US" sz="1600" dirty="0">
                <a:solidFill>
                  <a:srgbClr val="7030A0"/>
                </a:solidFill>
              </a:rPr>
              <a:t>Medication &amp; Supplies</a:t>
            </a:r>
          </a:p>
          <a:p>
            <a:pPr lvl="2"/>
            <a:r>
              <a:rPr lang="en-US" sz="1300" dirty="0" smtClean="0"/>
              <a:t>340B Program – RI Pharmacies </a:t>
            </a:r>
          </a:p>
          <a:p>
            <a:pPr lvl="2"/>
            <a:r>
              <a:rPr lang="en-US" sz="1300" dirty="0" smtClean="0"/>
              <a:t>Walgreens @ Prairie Ave</a:t>
            </a:r>
          </a:p>
          <a:p>
            <a:pPr lvl="1"/>
            <a:r>
              <a:rPr lang="en-US" sz="1600" dirty="0">
                <a:solidFill>
                  <a:srgbClr val="7030A0"/>
                </a:solidFill>
              </a:rPr>
              <a:t>Support Services</a:t>
            </a:r>
          </a:p>
          <a:p>
            <a:pPr lvl="2"/>
            <a:r>
              <a:rPr lang="en-US" sz="1300" dirty="0" smtClean="0">
                <a:solidFill>
                  <a:srgbClr val="FFC000"/>
                </a:solidFill>
              </a:rPr>
              <a:t>Care Management</a:t>
            </a:r>
          </a:p>
          <a:p>
            <a:pPr lvl="2"/>
            <a:r>
              <a:rPr lang="en-US" sz="1300" dirty="0" smtClean="0"/>
              <a:t>Family Planning</a:t>
            </a:r>
          </a:p>
          <a:p>
            <a:pPr lvl="2"/>
            <a:r>
              <a:rPr lang="en-US" sz="1300" dirty="0" smtClean="0"/>
              <a:t>Insurance Enrollment</a:t>
            </a:r>
          </a:p>
          <a:p>
            <a:pPr lvl="2"/>
            <a:r>
              <a:rPr lang="en-US" sz="1300" dirty="0" smtClean="0"/>
              <a:t>Medical Records</a:t>
            </a:r>
          </a:p>
          <a:p>
            <a:pPr lvl="2"/>
            <a:r>
              <a:rPr lang="en-US" sz="1300" dirty="0" smtClean="0"/>
              <a:t>Interpreting</a:t>
            </a:r>
            <a:endParaRPr lang="en-US" sz="1300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5862084" y="2919429"/>
            <a:ext cx="3276600" cy="3134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 smtClean="0"/>
              <a:t>EXPRESS</a:t>
            </a:r>
          </a:p>
          <a:p>
            <a:pPr lvl="2"/>
            <a:r>
              <a:rPr lang="en-US" sz="1400" dirty="0" smtClean="0"/>
              <a:t>Hours:  </a:t>
            </a:r>
          </a:p>
          <a:p>
            <a:pPr lvl="3"/>
            <a:r>
              <a:rPr lang="en-US" sz="1200" dirty="0" smtClean="0"/>
              <a:t>Mon-Fri 9:00am-8:00 pm</a:t>
            </a:r>
          </a:p>
          <a:p>
            <a:pPr lvl="3"/>
            <a:r>
              <a:rPr lang="en-US" sz="1200" dirty="0" smtClean="0"/>
              <a:t>Sat, Sun 9:00am-5:00pm</a:t>
            </a:r>
          </a:p>
          <a:p>
            <a:pPr lvl="3"/>
            <a:r>
              <a:rPr lang="en-US" sz="1200" dirty="0" smtClean="0"/>
              <a:t>Open 4 Monday Holidays</a:t>
            </a:r>
          </a:p>
          <a:p>
            <a:pPr lvl="2"/>
            <a:r>
              <a:rPr lang="en-US" sz="1400" dirty="0" smtClean="0"/>
              <a:t>Services:</a:t>
            </a:r>
          </a:p>
          <a:p>
            <a:pPr lvl="3"/>
            <a:r>
              <a:rPr lang="en-US" sz="1200" dirty="0"/>
              <a:t>Non-Emergent/Acute </a:t>
            </a:r>
            <a:r>
              <a:rPr lang="en-US" sz="1200" dirty="0" smtClean="0"/>
              <a:t>Care</a:t>
            </a:r>
          </a:p>
          <a:p>
            <a:pPr lvl="4"/>
            <a:r>
              <a:rPr lang="en-US" sz="1000" dirty="0" smtClean="0"/>
              <a:t>Reduce ER visits</a:t>
            </a:r>
          </a:p>
          <a:p>
            <a:pPr lvl="3"/>
            <a:r>
              <a:rPr lang="en-US" sz="1200" dirty="0" smtClean="0"/>
              <a:t>PCHC &amp; Non-PCHC Patients</a:t>
            </a:r>
            <a:endParaRPr lang="en-US" sz="1200" dirty="0"/>
          </a:p>
        </p:txBody>
      </p:sp>
      <p:pic>
        <p:nvPicPr>
          <p:cNvPr id="13" name="Picture 3" descr="\\nfs01\shared\Data\PCHC\_Resource Library\Resources  (by Topic)\PCHC Org, Sites and Services\PCHC Org, Sites &amp; Services - Logo - Vertic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2590799" cy="23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86893" y="5250811"/>
            <a:ext cx="310470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300" dirty="0" smtClean="0">
                <a:solidFill>
                  <a:srgbClr val="FFC000"/>
                </a:solidFill>
              </a:rPr>
              <a:t>* PCMH Level 3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1300" dirty="0" smtClean="0">
                <a:solidFill>
                  <a:srgbClr val="FFC000"/>
                </a:solidFill>
              </a:rPr>
              <a:t>Data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1300" dirty="0" smtClean="0">
                <a:solidFill>
                  <a:srgbClr val="FFC000"/>
                </a:solidFill>
              </a:rPr>
              <a:t>CTC Status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1300" dirty="0" smtClean="0">
                <a:solidFill>
                  <a:srgbClr val="FFC000"/>
                </a:solidFill>
              </a:rPr>
              <a:t>Transition Year</a:t>
            </a:r>
            <a:endParaRPr lang="en-US" sz="13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88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C34C-13D0-4D97-A8CB-E08292861CC7}" type="datetime1">
              <a:rPr lang="en-US" smtClean="0"/>
              <a:t>2/14/2017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3167-3B61-4C49-BED8-957A94FA8A74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0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923A-BE7B-4D0C-9D26-7248FC4FF8C5}" type="datetime1">
              <a:rPr lang="en-US" smtClean="0"/>
              <a:t>2/14/2017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3167-3B61-4C49-BED8-957A94FA8A74}" type="slidenum">
              <a:rPr lang="en-US" smtClean="0"/>
              <a:t>7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we design &amp; deliver care at PCHC in way that we would want our</a:t>
            </a:r>
          </a:p>
          <a:p>
            <a:pPr lvl="1"/>
            <a:r>
              <a:rPr lang="en-US" dirty="0" smtClean="0"/>
              <a:t>Mother, father</a:t>
            </a:r>
          </a:p>
          <a:p>
            <a:pPr lvl="2"/>
            <a:r>
              <a:rPr lang="en-US" dirty="0" smtClean="0"/>
              <a:t>Sister, brother</a:t>
            </a:r>
          </a:p>
          <a:p>
            <a:pPr lvl="3"/>
            <a:r>
              <a:rPr lang="en-US" dirty="0" smtClean="0"/>
              <a:t>Spouse</a:t>
            </a:r>
          </a:p>
          <a:p>
            <a:pPr lvl="4"/>
            <a:r>
              <a:rPr lang="en-US" dirty="0" smtClean="0"/>
              <a:t>Son, daughter</a:t>
            </a:r>
          </a:p>
          <a:p>
            <a:pPr lvl="1"/>
            <a:r>
              <a:rPr lang="en-US" dirty="0" smtClean="0"/>
              <a:t>To be treated, served, and engaged?</a:t>
            </a:r>
          </a:p>
        </p:txBody>
      </p:sp>
    </p:spTree>
    <p:extLst>
      <p:ext uri="{BB962C8B-B14F-4D97-AF65-F5344CB8AC3E}">
        <p14:creationId xmlns:p14="http://schemas.microsoft.com/office/powerpoint/2010/main" val="336228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90800"/>
            <a:ext cx="4842933" cy="3535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you walked into a PCHC site at the end of 2018, what would you see?</a:t>
            </a:r>
          </a:p>
          <a:p>
            <a:endParaRPr lang="en-US" dirty="0"/>
          </a:p>
          <a:p>
            <a:r>
              <a:rPr lang="en-US" dirty="0" smtClean="0"/>
              <a:t>By December 2018, PCHC….</a:t>
            </a:r>
          </a:p>
          <a:p>
            <a:pPr lvl="1"/>
            <a:r>
              <a:rPr lang="en-US" dirty="0" smtClean="0"/>
              <a:t>Patients</a:t>
            </a:r>
          </a:p>
          <a:p>
            <a:pPr lvl="1"/>
            <a:r>
              <a:rPr lang="en-US" dirty="0" smtClean="0"/>
              <a:t>Clinical care</a:t>
            </a:r>
          </a:p>
          <a:p>
            <a:pPr lvl="1"/>
            <a:r>
              <a:rPr lang="en-US" dirty="0" smtClean="0"/>
              <a:t>Care teams</a:t>
            </a:r>
          </a:p>
          <a:p>
            <a:pPr marL="2194560" lvl="7" indent="0">
              <a:buNone/>
            </a:pPr>
            <a:r>
              <a:rPr lang="en-US" sz="2400" dirty="0" smtClean="0"/>
              <a:t>…Will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923A-BE7B-4D0C-9D26-7248FC4FF8C5}" type="datetime1">
              <a:rPr lang="en-US" smtClean="0"/>
              <a:t>2/14/2017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3167-3B61-4C49-BED8-957A94FA8A74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02" y="533400"/>
            <a:ext cx="2563486" cy="389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3276600"/>
            <a:ext cx="7408333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Vision statement (using To-From framework)</a:t>
            </a:r>
          </a:p>
          <a:p>
            <a:r>
              <a:rPr lang="en-US" dirty="0" smtClean="0"/>
              <a:t>Value statement about team care at PCHC</a:t>
            </a:r>
          </a:p>
          <a:p>
            <a:r>
              <a:rPr lang="en-US" dirty="0" smtClean="0"/>
              <a:t>List of top 3-4 “infrastructure” resources needed to support team care &amp; reach our vision</a:t>
            </a:r>
          </a:p>
          <a:p>
            <a:r>
              <a:rPr lang="en-US" i="1" dirty="0" smtClean="0"/>
              <a:t>You</a:t>
            </a:r>
          </a:p>
          <a:p>
            <a:endParaRPr lang="en-US" i="1" dirty="0" smtClean="0"/>
          </a:p>
          <a:p>
            <a:r>
              <a:rPr lang="en-US" sz="1900" dirty="0" smtClean="0"/>
              <a:t>Presentation and request to PCHC </a:t>
            </a:r>
            <a:r>
              <a:rPr lang="en-US" sz="1900" dirty="0" err="1" smtClean="0"/>
              <a:t>Sr</a:t>
            </a:r>
            <a:r>
              <a:rPr lang="en-US" sz="1900" dirty="0" smtClean="0"/>
              <a:t> Leadership Team in January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923A-BE7B-4D0C-9D26-7248FC4FF8C5}" type="datetime1">
              <a:rPr lang="en-US" smtClean="0"/>
              <a:t>2/14/2017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3167-3B61-4C49-BED8-957A94FA8A74}" type="slidenum">
              <a:rPr lang="en-US" smtClean="0"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Deliverables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0979623"/>
              </p:ext>
            </p:extLst>
          </p:nvPr>
        </p:nvGraphicFramePr>
        <p:xfrm>
          <a:off x="2743200" y="1371600"/>
          <a:ext cx="42672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459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_T&amp;D Template - PowerPoint Presentation Templat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_T&amp;D Template - PowerPoint Presentation Template</Template>
  <TotalTime>1394</TotalTime>
  <Words>745</Words>
  <Application>Microsoft Office PowerPoint</Application>
  <PresentationFormat>On-screen Show (4:3)</PresentationFormat>
  <Paragraphs>220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_T&amp;D Template - PowerPoint Presentation Template</vt:lpstr>
      <vt:lpstr>Providence Community Health Centers  CTC Practice Transformation Cmte</vt:lpstr>
      <vt:lpstr>PCHC Overview</vt:lpstr>
      <vt:lpstr>PCHC Overview</vt:lpstr>
      <vt:lpstr>PCHC Overview</vt:lpstr>
      <vt:lpstr>PCHC Overview - Services</vt:lpstr>
      <vt:lpstr>PowerPoint Presentation</vt:lpstr>
      <vt:lpstr>PowerPoint Presentation</vt:lpstr>
      <vt:lpstr>PowerPoint Presentation</vt:lpstr>
      <vt:lpstr>Our Deliverables</vt:lpstr>
      <vt:lpstr>Influences</vt:lpstr>
      <vt:lpstr>Vision Team</vt:lpstr>
      <vt:lpstr>Team Care Values</vt:lpstr>
      <vt:lpstr>Vision Statement, From-To</vt:lpstr>
      <vt:lpstr>Infrastructure Needs</vt:lpstr>
      <vt:lpstr>Training &amp; Conference, 2/15/17</vt:lpstr>
      <vt:lpstr>What’s ahead, next 3 months</vt:lpstr>
      <vt:lpstr>PowerPoint Presentation</vt:lpstr>
      <vt:lpstr>PowerPoint Presentation</vt:lpstr>
      <vt:lpstr>What’s ahead, next 3 months</vt:lpstr>
    </vt:vector>
  </TitlesOfParts>
  <Company>Health Choice Network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PCHC Express Team Planning Mtg</dc:title>
  <dc:creator>Camillo, Chris</dc:creator>
  <cp:lastModifiedBy>Campbell, Susanne</cp:lastModifiedBy>
  <cp:revision>121</cp:revision>
  <cp:lastPrinted>2016-09-27T18:58:47Z</cp:lastPrinted>
  <dcterms:created xsi:type="dcterms:W3CDTF">2016-01-19T22:28:17Z</dcterms:created>
  <dcterms:modified xsi:type="dcterms:W3CDTF">2017-02-14T16:20:25Z</dcterms:modified>
</cp:coreProperties>
</file>