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9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RIPCPC NCM Portal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645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Inputs and Outputs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month, RIPCPC receives panel information on ~80,000 patients</a:t>
            </a:r>
          </a:p>
          <a:p>
            <a:r>
              <a:rPr lang="en-US" dirty="0" smtClean="0"/>
              <a:t>Each day, daily discharge files sent centrally to RIPCPC by BCBSRI, United, CNE, and Current Care feeds</a:t>
            </a:r>
          </a:p>
          <a:p>
            <a:r>
              <a:rPr lang="en-US" dirty="0" smtClean="0"/>
              <a:t>Gap in care information updating continuously on BCBSRI and United portals</a:t>
            </a:r>
          </a:p>
          <a:p>
            <a:r>
              <a:rPr lang="en-US" dirty="0" smtClean="0"/>
              <a:t>Documentation sent directly to practices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Outputs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Productivity </a:t>
            </a:r>
            <a:r>
              <a:rPr lang="en-US" dirty="0"/>
              <a:t>reporting is required for CTC and other </a:t>
            </a:r>
            <a:r>
              <a:rPr lang="en-US" dirty="0" err="1"/>
              <a:t>payor</a:t>
            </a:r>
            <a:r>
              <a:rPr lang="en-US" dirty="0"/>
              <a:t> based agreements</a:t>
            </a:r>
          </a:p>
          <a:p>
            <a:r>
              <a:rPr lang="en-US" dirty="0"/>
              <a:t>Non Epic EHRs have varied reporting capability, especially pertaining to NCM productivity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628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Team Composition and EHR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RIPCPC sites are assigned an NCM or Social worker as well as a </a:t>
            </a:r>
            <a:r>
              <a:rPr lang="en-US" dirty="0" err="1" smtClean="0"/>
              <a:t>PharmD</a:t>
            </a:r>
            <a:endParaRPr lang="en-US" dirty="0" smtClean="0"/>
          </a:p>
          <a:p>
            <a:pPr lvl="1"/>
            <a:r>
              <a:rPr lang="en-US" dirty="0" smtClean="0"/>
              <a:t>16 employed centrally at RIPCPC</a:t>
            </a:r>
          </a:p>
          <a:p>
            <a:pPr lvl="1"/>
            <a:r>
              <a:rPr lang="en-US" dirty="0" smtClean="0"/>
              <a:t>CTC nurses primarily employed directly by the site</a:t>
            </a:r>
            <a:endParaRPr lang="en-US" dirty="0"/>
          </a:p>
          <a:p>
            <a:r>
              <a:rPr lang="en-US" dirty="0"/>
              <a:t>NCM/Social Workers/</a:t>
            </a:r>
            <a:r>
              <a:rPr lang="en-US" dirty="0" err="1"/>
              <a:t>PharmDs</a:t>
            </a:r>
            <a:r>
              <a:rPr lang="en-US" dirty="0"/>
              <a:t> assigned to multiple sites</a:t>
            </a:r>
          </a:p>
          <a:p>
            <a:r>
              <a:rPr lang="en-US" dirty="0"/>
              <a:t>Approximately 50% of practices have migrated to Epic</a:t>
            </a:r>
          </a:p>
          <a:p>
            <a:r>
              <a:rPr lang="en-US" dirty="0"/>
              <a:t>Remaining practices on 16 different </a:t>
            </a:r>
            <a:r>
              <a:rPr lang="en-US" dirty="0" smtClean="0"/>
              <a:t>EHRs with limited ability to report on NCM productivity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902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Maximize use of Epic</a:t>
            </a:r>
          </a:p>
          <a:p>
            <a:r>
              <a:rPr lang="en-US" dirty="0" smtClean="0"/>
              <a:t>Use of RIQI tools, such as dashboards and alerts</a:t>
            </a:r>
          </a:p>
          <a:p>
            <a:r>
              <a:rPr lang="en-US" dirty="0" smtClean="0"/>
              <a:t>Continued integration of panel and gaps in care information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123366"/>
              </p:ext>
            </p:extLst>
          </p:nvPr>
        </p:nvGraphicFramePr>
        <p:xfrm>
          <a:off x="4082005" y="1731561"/>
          <a:ext cx="91440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showAsIcon="1" r:id="rId3" imgW="914400" imgH="788760" progId="Excel.Sheet.12">
                  <p:embed/>
                </p:oleObj>
              </mc:Choice>
              <mc:Fallback>
                <p:oleObj name="Worksheet" showAsIcon="1" r:id="rId3" imgW="914400" imgH="7887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82005" y="1731561"/>
                        <a:ext cx="914400" cy="788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224437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82</TotalTime>
  <Words>170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Corbel</vt:lpstr>
      <vt:lpstr>Wingdings 2</vt:lpstr>
      <vt:lpstr>Frame</vt:lpstr>
      <vt:lpstr>Microsoft Excel Worksheet</vt:lpstr>
      <vt:lpstr>RIPCPC NCM Portal</vt:lpstr>
      <vt:lpstr>Inputs and Outputs</vt:lpstr>
      <vt:lpstr>Care Team Composition and EHR Functionality</vt:lpstr>
      <vt:lpstr>Next Steps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RIPCPC NCM Portal</dc:title>
  <dc:creator>Andrea Galgay</dc:creator>
  <cp:lastModifiedBy>Andrea Galgay</cp:lastModifiedBy>
  <cp:revision>5</cp:revision>
  <dcterms:created xsi:type="dcterms:W3CDTF">2016-01-15T01:44:33Z</dcterms:created>
  <dcterms:modified xsi:type="dcterms:W3CDTF">2016-01-15T03:06:50Z</dcterms:modified>
</cp:coreProperties>
</file>