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4" r:id="rId9"/>
    <p:sldId id="263" r:id="rId10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 snapToGrid="0">
      <p:cViewPr varScale="1">
        <p:scale>
          <a:sx n="92" d="100"/>
          <a:sy n="92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D905E-4598-46E3-A245-08AAD86F1014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33A00-DF4C-4081-8F0A-CD2EE54EC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6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33A00-DF4C-4081-8F0A-CD2EE54EC6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8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0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3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9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8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1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0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6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3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9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5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8EC67-E37D-4B4D-BB30-9D36C361DF2F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83469-D62C-4403-80DF-EA86AF232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2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WellOne</a:t>
            </a:r>
            <a:r>
              <a:rPr lang="en-US" dirty="0" smtClean="0"/>
              <a:t> Primary Medical and Dental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Colorectal Cancer Presentation to CTC Practice Transformation</a:t>
            </a:r>
          </a:p>
          <a:p>
            <a:r>
              <a:rPr lang="en-US" dirty="0" smtClean="0"/>
              <a:t>March 16, 2017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12" y="5738325"/>
            <a:ext cx="2123810" cy="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34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386" y="326489"/>
            <a:ext cx="8949744" cy="1325563"/>
          </a:xfrm>
        </p:spPr>
        <p:txBody>
          <a:bodyPr/>
          <a:lstStyle/>
          <a:p>
            <a:r>
              <a:rPr lang="en-US" dirty="0" smtClean="0"/>
              <a:t>Colon Cancer Screening Breakthroughs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Partnership with American Cancer Society</a:t>
            </a:r>
          </a:p>
          <a:p>
            <a:pPr lvl="1"/>
            <a:r>
              <a:rPr lang="en-US" dirty="0" smtClean="0"/>
              <a:t>Regional Colorectal Cancer Collaborative</a:t>
            </a:r>
          </a:p>
          <a:p>
            <a:r>
              <a:rPr lang="en-US" dirty="0" smtClean="0"/>
              <a:t>Patient Navigation program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9066" y="1825624"/>
            <a:ext cx="2616607" cy="130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09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719" y="365125"/>
            <a:ext cx="9928538" cy="1325563"/>
          </a:xfrm>
        </p:spPr>
        <p:txBody>
          <a:bodyPr/>
          <a:lstStyle/>
          <a:p>
            <a:r>
              <a:rPr lang="en-US" dirty="0" smtClean="0"/>
              <a:t>Identification of Population to be Screened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 identify the eligible population</a:t>
            </a:r>
          </a:p>
          <a:p>
            <a:pPr lvl="1"/>
            <a:r>
              <a:rPr lang="en-US" dirty="0" smtClean="0"/>
              <a:t>Who was already screened- Date of last screening, when is next date of screening</a:t>
            </a:r>
          </a:p>
          <a:p>
            <a:pPr lvl="1"/>
            <a:r>
              <a:rPr lang="en-US" dirty="0" smtClean="0"/>
              <a:t>Identification of those that need screen-appropriate age, family risk –colonoscopy not stool testing</a:t>
            </a:r>
          </a:p>
          <a:p>
            <a:pPr lvl="1"/>
            <a:r>
              <a:rPr lang="en-US" dirty="0" smtClean="0"/>
              <a:t>Where will information be </a:t>
            </a:r>
            <a:r>
              <a:rPr lang="en-US" dirty="0" smtClean="0"/>
              <a:t>recorded?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4545" y="3820449"/>
            <a:ext cx="2194974" cy="189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6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586" y="313609"/>
            <a:ext cx="2613338" cy="1325563"/>
          </a:xfrm>
        </p:spPr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 of patient by clinical staff, population based patient identification</a:t>
            </a:r>
          </a:p>
          <a:p>
            <a:r>
              <a:rPr lang="en-US" dirty="0" smtClean="0"/>
              <a:t>Priority to do colonoscopy vs stool testing, offer patient testing options</a:t>
            </a:r>
          </a:p>
          <a:p>
            <a:r>
              <a:rPr lang="en-US" dirty="0" smtClean="0"/>
              <a:t>Refer for colonoscopy or stool testing as identified by discussion with patient, engage navigation as needed</a:t>
            </a:r>
          </a:p>
          <a:p>
            <a:r>
              <a:rPr lang="en-US" dirty="0" smtClean="0"/>
              <a:t>Testing done-is recorded in structured field, where will you record this information? Can it be recorded in one place or can it be recorded in many places, is it a structured field appropriate for reporting and alerts?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386" y="339367"/>
            <a:ext cx="9039896" cy="1325563"/>
          </a:xfrm>
        </p:spPr>
        <p:txBody>
          <a:bodyPr/>
          <a:lstStyle/>
          <a:p>
            <a:r>
              <a:rPr lang="en-US" dirty="0" smtClean="0"/>
              <a:t>Testing not Completed-Follow-up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Stool Testing-Call patients who have not returned stool testing, and/or reminder at next visit- allows for opportunity to talk about colonoscopy again</a:t>
            </a:r>
          </a:p>
          <a:p>
            <a:r>
              <a:rPr lang="en-US" dirty="0" smtClean="0"/>
              <a:t>Referral for colonoscopy-Navigation intervention at this point (3 mos. after referral ordered), reminder letters,</a:t>
            </a:r>
          </a:p>
          <a:p>
            <a:r>
              <a:rPr lang="en-US" dirty="0" smtClean="0"/>
              <a:t>Patient refuses testing: investigate barriers, reduce identified barriers, education as to the one preventable cancer if colonoscopy done, motivational interviewing.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40" y="339367"/>
            <a:ext cx="8035344" cy="1325563"/>
          </a:xfrm>
        </p:spPr>
        <p:txBody>
          <a:bodyPr/>
          <a:lstStyle/>
          <a:p>
            <a:r>
              <a:rPr lang="en-US" dirty="0" smtClean="0"/>
              <a:t>Patient Navigation/Success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reminders, 50 year old birthday cards, assist with patients not getting referral done </a:t>
            </a:r>
          </a:p>
          <a:p>
            <a:r>
              <a:rPr lang="en-US" dirty="0" smtClean="0"/>
              <a:t>Success Stories/Provider </a:t>
            </a:r>
            <a:r>
              <a:rPr lang="en-US" dirty="0" smtClean="0"/>
              <a:t>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9885" y="339367"/>
            <a:ext cx="4635321" cy="1325563"/>
          </a:xfrm>
        </p:spPr>
        <p:txBody>
          <a:bodyPr/>
          <a:lstStyle/>
          <a:p>
            <a:r>
              <a:rPr lang="en-US" dirty="0" smtClean="0"/>
              <a:t>Leadership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301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Identification of barriers in workflow process</a:t>
            </a:r>
          </a:p>
          <a:p>
            <a:r>
              <a:rPr lang="en-US" dirty="0" smtClean="0"/>
              <a:t>Assist in reduction of barriers identified</a:t>
            </a:r>
          </a:p>
          <a:p>
            <a:r>
              <a:rPr lang="en-US" dirty="0" smtClean="0"/>
              <a:t>Assist in building effective workflows</a:t>
            </a:r>
          </a:p>
          <a:p>
            <a:r>
              <a:rPr lang="en-US" dirty="0" smtClean="0"/>
              <a:t>Staff education regarding standard for screening</a:t>
            </a:r>
          </a:p>
          <a:p>
            <a:r>
              <a:rPr lang="en-US" dirty="0" smtClean="0"/>
              <a:t>Staff education regarding PREVENTION of Cancer-Do Colonoscopy</a:t>
            </a:r>
          </a:p>
          <a:p>
            <a:r>
              <a:rPr lang="en-US" dirty="0" smtClean="0"/>
              <a:t>Fit testing- PDSA’s, implementation at one site, then spread to all locations</a:t>
            </a:r>
          </a:p>
          <a:p>
            <a:r>
              <a:rPr lang="en-US" dirty="0" smtClean="0"/>
              <a:t>Data-ongoing data collection- measure if implementation of PDSA’S result in improvement</a:t>
            </a:r>
          </a:p>
          <a:p>
            <a:r>
              <a:rPr lang="en-US" dirty="0" smtClean="0"/>
              <a:t>WellOne Data (</a:t>
            </a:r>
            <a:r>
              <a:rPr lang="en-US" dirty="0" smtClean="0"/>
              <a:t>Goal - 80</a:t>
            </a:r>
            <a:r>
              <a:rPr lang="en-US" dirty="0" smtClean="0"/>
              <a:t>% by 2018):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2015 Colon screening Percentage 51.75%  RI UDS 41.5%, National UDS 38.3%</a:t>
            </a:r>
          </a:p>
          <a:p>
            <a:pPr marL="0" indent="0">
              <a:buNone/>
            </a:pPr>
            <a:r>
              <a:rPr lang="en-US" dirty="0" smtClean="0"/>
              <a:t>                              2016 Colon Screening Percentage 56.3%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0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895" y="1472954"/>
            <a:ext cx="8285567" cy="259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9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805" y="2441060"/>
            <a:ext cx="2852351" cy="132556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</TotalTime>
  <Words>347</Words>
  <Application>Microsoft Office PowerPoint</Application>
  <PresentationFormat>Widescreen</PresentationFormat>
  <Paragraphs>37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WellOne Primary Medical and Dental Care</vt:lpstr>
      <vt:lpstr>Colon Cancer Screening Breakthroughs</vt:lpstr>
      <vt:lpstr>Identification of Population to be Screened</vt:lpstr>
      <vt:lpstr>Workflow</vt:lpstr>
      <vt:lpstr>Testing not Completed-Follow-up Plan</vt:lpstr>
      <vt:lpstr>Patient Navigation/Success Stories</vt:lpstr>
      <vt:lpstr>Leadership Support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WellOne Primary Medical and Dental Care</dc:title>
  <dc:creator>Patricia Kelly-Flis, RN</dc:creator>
  <cp:lastModifiedBy>Patricia Kelly-Flis, RN</cp:lastModifiedBy>
  <cp:revision>14</cp:revision>
  <cp:lastPrinted>2017-03-13T15:47:51Z</cp:lastPrinted>
  <dcterms:created xsi:type="dcterms:W3CDTF">2017-03-13T14:16:38Z</dcterms:created>
  <dcterms:modified xsi:type="dcterms:W3CDTF">2017-03-13T19:11:49Z</dcterms:modified>
</cp:coreProperties>
</file>